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9.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1.xml" ContentType="application/vnd.openxmlformats-officedocument.theme+xml"/>
  <Override PartName="/ppt/tags/tag3.xml" ContentType="application/vnd.openxmlformats-officedocument.presentationml.tags+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Override1.xml" ContentType="application/vnd.openxmlformats-officedocument.themeOverride+xml"/>
  <Override PartName="/ppt/tags/tag13.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14" r:id="rId9"/>
    <p:sldMasterId id="2147484628" r:id="rId10"/>
    <p:sldMasterId id="2147484649" r:id="rId11"/>
    <p:sldMasterId id="2147484670" r:id="rId12"/>
    <p:sldMasterId id="2147484692" r:id="rId13"/>
    <p:sldMasterId id="2147484717" r:id="rId14"/>
    <p:sldMasterId id="2147484743" r:id="rId15"/>
  </p:sldMasterIdLst>
  <p:notesMasterIdLst>
    <p:notesMasterId r:id="rId54"/>
  </p:notesMasterIdLst>
  <p:handoutMasterIdLst>
    <p:handoutMasterId r:id="rId55"/>
  </p:handoutMasterIdLst>
  <p:sldIdLst>
    <p:sldId id="403" r:id="rId16"/>
    <p:sldId id="404" r:id="rId17"/>
    <p:sldId id="405" r:id="rId18"/>
    <p:sldId id="406" r:id="rId19"/>
    <p:sldId id="407" r:id="rId20"/>
    <p:sldId id="408" r:id="rId21"/>
    <p:sldId id="409" r:id="rId22"/>
    <p:sldId id="410" r:id="rId23"/>
    <p:sldId id="393" r:id="rId24"/>
    <p:sldId id="394" r:id="rId25"/>
    <p:sldId id="395" r:id="rId26"/>
    <p:sldId id="396" r:id="rId27"/>
    <p:sldId id="388" r:id="rId28"/>
    <p:sldId id="362" r:id="rId29"/>
    <p:sldId id="364" r:id="rId30"/>
    <p:sldId id="365" r:id="rId31"/>
    <p:sldId id="391" r:id="rId32"/>
    <p:sldId id="392" r:id="rId33"/>
    <p:sldId id="366" r:id="rId34"/>
    <p:sldId id="360" r:id="rId35"/>
    <p:sldId id="371" r:id="rId36"/>
    <p:sldId id="382" r:id="rId37"/>
    <p:sldId id="369" r:id="rId38"/>
    <p:sldId id="370" r:id="rId39"/>
    <p:sldId id="398" r:id="rId40"/>
    <p:sldId id="372" r:id="rId41"/>
    <p:sldId id="376" r:id="rId42"/>
    <p:sldId id="373" r:id="rId43"/>
    <p:sldId id="399" r:id="rId44"/>
    <p:sldId id="377" r:id="rId45"/>
    <p:sldId id="400" r:id="rId46"/>
    <p:sldId id="401" r:id="rId47"/>
    <p:sldId id="402" r:id="rId48"/>
    <p:sldId id="380" r:id="rId49"/>
    <p:sldId id="375" r:id="rId50"/>
    <p:sldId id="390" r:id="rId51"/>
    <p:sldId id="397" r:id="rId52"/>
    <p:sldId id="378" r:id="rId53"/>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403"/>
            <p14:sldId id="404"/>
            <p14:sldId id="405"/>
            <p14:sldId id="406"/>
            <p14:sldId id="407"/>
            <p14:sldId id="408"/>
            <p14:sldId id="409"/>
            <p14:sldId id="410"/>
            <p14:sldId id="393"/>
            <p14:sldId id="394"/>
            <p14:sldId id="395"/>
            <p14:sldId id="396"/>
            <p14:sldId id="388"/>
          </p14:sldIdLst>
        </p14:section>
        <p14:section name="What is DevOps?" id="{97BCC1E6-4956-41A2-B0AD-D9AB40DD30C7}">
          <p14:sldIdLst>
            <p14:sldId id="362"/>
            <p14:sldId id="364"/>
            <p14:sldId id="365"/>
            <p14:sldId id="391"/>
            <p14:sldId id="392"/>
          </p14:sldIdLst>
        </p14:section>
        <p14:section name="DevOps with VSTS" id="{AEDFEB8A-3D80-45CD-AA8B-60CDF8F8DFE1}">
          <p14:sldIdLst>
            <p14:sldId id="366"/>
            <p14:sldId id="360"/>
            <p14:sldId id="371"/>
            <p14:sldId id="382"/>
          </p14:sldIdLst>
        </p14:section>
        <p14:section name="Security" id="{52D12DF2-E537-4826-8D3B-298D76CC08C5}">
          <p14:sldIdLst>
            <p14:sldId id="369"/>
            <p14:sldId id="370"/>
            <p14:sldId id="398"/>
          </p14:sldIdLst>
        </p14:section>
        <p14:section name="Customer Stories" id="{33545C84-B12C-4D06-BE48-A863C832D1EA}">
          <p14:sldIdLst>
            <p14:sldId id="372"/>
            <p14:sldId id="376"/>
            <p14:sldId id="373"/>
          </p14:sldIdLst>
        </p14:section>
        <p14:section name="Resources" id="{84281773-BB01-4A23-B15A-6C1C3894D70F}">
          <p14:sldIdLst>
            <p14:sldId id="399"/>
            <p14:sldId id="377"/>
            <p14:sldId id="400"/>
            <p14:sldId id="401"/>
            <p14:sldId id="402"/>
            <p14:sldId id="380"/>
            <p14:sldId id="375"/>
            <p14:sldId id="390"/>
            <p14:sldId id="397"/>
          </p14:sldIdLst>
        </p14:section>
        <p14:section name="Wrap up" id="{ADD1BFC6-04EB-44BA-9459-A0DFEAD6BF23}">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78D7"/>
    <a:srgbClr val="E6E6E6"/>
    <a:srgbClr val="68217A"/>
    <a:srgbClr val="5C2D91"/>
    <a:srgbClr val="D69900"/>
    <a:srgbClr val="F5F5F5"/>
    <a:srgbClr val="505050"/>
    <a:srgbClr val="198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67070" autoAdjust="0"/>
  </p:normalViewPr>
  <p:slideViewPr>
    <p:cSldViewPr snapToGrid="0">
      <p:cViewPr varScale="1">
        <p:scale>
          <a:sx n="64" d="100"/>
          <a:sy n="64" d="100"/>
        </p:scale>
        <p:origin x="1152" y="67"/>
      </p:cViewPr>
      <p:guideLst/>
    </p:cSldViewPr>
  </p:slideViewPr>
  <p:notesTextViewPr>
    <p:cViewPr>
      <p:scale>
        <a:sx n="3" d="2"/>
        <a:sy n="3" d="2"/>
      </p:scale>
      <p:origin x="0" y="0"/>
    </p:cViewPr>
  </p:notesTextViewPr>
  <p:sorterViewPr>
    <p:cViewPr>
      <p:scale>
        <a:sx n="14553" d="20000"/>
        <a:sy n="14553" d="20000"/>
      </p:scale>
      <p:origin x="0" y="-346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A2A5BE90-5E9B-4106-AA4A-3AABD79A4A1B}"/>
    <pc:docChg chg="undo custSel addSld delSld modSld sldOrd modSection">
      <pc:chgData name="Dave Burnison" userId="562e53b1-e8fd-443e-b247-550baf63da3b" providerId="ADAL" clId="{A2A5BE90-5E9B-4106-AA4A-3AABD79A4A1B}" dt="2018-03-16T18:52:50.887" v="862"/>
      <pc:docMkLst>
        <pc:docMk/>
      </pc:docMkLst>
      <pc:sldChg chg="modSp ord modTransition setBg">
        <pc:chgData name="Dave Burnison" userId="562e53b1-e8fd-443e-b247-550baf63da3b" providerId="ADAL" clId="{A2A5BE90-5E9B-4106-AA4A-3AABD79A4A1B}" dt="2018-03-16T18:49:13.381" v="799"/>
        <pc:sldMkLst>
          <pc:docMk/>
          <pc:sldMk cId="22252816" sldId="362"/>
        </pc:sldMkLst>
        <pc:spChg chg="mod">
          <ac:chgData name="Dave Burnison" userId="562e53b1-e8fd-443e-b247-550baf63da3b" providerId="ADAL" clId="{A2A5BE90-5E9B-4106-AA4A-3AABD79A4A1B}" dt="2018-03-16T18:49:13.381" v="799"/>
          <ac:spMkLst>
            <pc:docMk/>
            <pc:sldMk cId="22252816" sldId="362"/>
            <ac:spMk id="2" creationId="{00000000-0000-0000-0000-000000000000}"/>
          </ac:spMkLst>
        </pc:spChg>
      </pc:sldChg>
      <pc:sldChg chg="modNotesTx">
        <pc:chgData name="Dave Burnison" userId="562e53b1-e8fd-443e-b247-550baf63da3b" providerId="ADAL" clId="{A2A5BE90-5E9B-4106-AA4A-3AABD79A4A1B}" dt="2018-03-16T16:30:27.444" v="446" actId="20577"/>
        <pc:sldMkLst>
          <pc:docMk/>
          <pc:sldMk cId="3820485348" sldId="363"/>
        </pc:sldMkLst>
      </pc:sldChg>
      <pc:sldChg chg="modTransition">
        <pc:chgData name="Dave Burnison" userId="562e53b1-e8fd-443e-b247-550baf63da3b" providerId="ADAL" clId="{A2A5BE90-5E9B-4106-AA4A-3AABD79A4A1B}" dt="2018-02-02T20:11:18.598" v="5" actId="1076"/>
        <pc:sldMkLst>
          <pc:docMk/>
          <pc:sldMk cId="809000073" sldId="364"/>
        </pc:sldMkLst>
      </pc:sldChg>
      <pc:sldChg chg="modTransition">
        <pc:chgData name="Dave Burnison" userId="562e53b1-e8fd-443e-b247-550baf63da3b" providerId="ADAL" clId="{A2A5BE90-5E9B-4106-AA4A-3AABD79A4A1B}" dt="2018-02-02T20:11:22.523" v="6" actId="1076"/>
        <pc:sldMkLst>
          <pc:docMk/>
          <pc:sldMk cId="183892679" sldId="365"/>
        </pc:sldMkLst>
      </pc:sldChg>
      <pc:sldChg chg="modSp modTransition setBg">
        <pc:chgData name="Dave Burnison" userId="562e53b1-e8fd-443e-b247-550baf63da3b" providerId="ADAL" clId="{A2A5BE90-5E9B-4106-AA4A-3AABD79A4A1B}" dt="2018-03-16T18:52:50.887" v="862"/>
        <pc:sldMkLst>
          <pc:docMk/>
          <pc:sldMk cId="2881989541" sldId="366"/>
        </pc:sldMkLst>
        <pc:spChg chg="mod">
          <ac:chgData name="Dave Burnison" userId="562e53b1-e8fd-443e-b247-550baf63da3b" providerId="ADAL" clId="{A2A5BE90-5E9B-4106-AA4A-3AABD79A4A1B}" dt="2018-03-16T18:52:50.887" v="862"/>
          <ac:spMkLst>
            <pc:docMk/>
            <pc:sldMk cId="2881989541" sldId="366"/>
            <ac:spMk id="8" creationId="{00000000-0000-0000-0000-000000000000}"/>
          </ac:spMkLst>
        </pc:spChg>
        <pc:spChg chg="mod">
          <ac:chgData name="Dave Burnison" userId="562e53b1-e8fd-443e-b247-550baf63da3b" providerId="ADAL" clId="{A2A5BE90-5E9B-4106-AA4A-3AABD79A4A1B}" dt="2018-03-16T18:52:22.535" v="817" actId="20577"/>
          <ac:spMkLst>
            <pc:docMk/>
            <pc:sldMk cId="2881989541" sldId="366"/>
            <ac:spMk id="44" creationId="{00000000-0000-0000-0000-000000000000}"/>
          </ac:spMkLst>
        </pc:spChg>
      </pc:sldChg>
      <pc:sldChg chg="setBg">
        <pc:chgData name="Dave Burnison" userId="562e53b1-e8fd-443e-b247-550baf63da3b" providerId="ADAL" clId="{A2A5BE90-5E9B-4106-AA4A-3AABD79A4A1B}" dt="2018-02-02T20:18:25.552" v="107" actId="1076"/>
        <pc:sldMkLst>
          <pc:docMk/>
          <pc:sldMk cId="3074591142" sldId="369"/>
        </pc:sldMkLst>
      </pc:sldChg>
      <pc:sldChg chg="addSp delSp modSp add ord setBg modNotesTx">
        <pc:chgData name="Dave Burnison" userId="562e53b1-e8fd-443e-b247-550baf63da3b" providerId="ADAL" clId="{A2A5BE90-5E9B-4106-AA4A-3AABD79A4A1B}" dt="2018-02-21T18:08:59.324" v="262" actId="20577"/>
        <pc:sldMkLst>
          <pc:docMk/>
          <pc:sldMk cId="3384565217" sldId="371"/>
        </pc:sldMkLst>
        <pc:spChg chg="mod">
          <ac:chgData name="Dave Burnison" userId="562e53b1-e8fd-443e-b247-550baf63da3b" providerId="ADAL" clId="{A2A5BE90-5E9B-4106-AA4A-3AABD79A4A1B}" dt="2018-02-02T20:16:40.938" v="75" actId="1076"/>
          <ac:spMkLst>
            <pc:docMk/>
            <pc:sldMk cId="3384565217" sldId="371"/>
            <ac:spMk id="2" creationId="{D85F6DBF-7E16-42D0-857E-8587909D9DB5}"/>
          </ac:spMkLst>
        </pc:spChg>
        <pc:spChg chg="del">
          <ac:chgData name="Dave Burnison" userId="562e53b1-e8fd-443e-b247-550baf63da3b" providerId="ADAL" clId="{A2A5BE90-5E9B-4106-AA4A-3AABD79A4A1B}" dt="2018-02-02T20:15:52.882" v="9" actId="20577"/>
          <ac:spMkLst>
            <pc:docMk/>
            <pc:sldMk cId="3384565217" sldId="371"/>
            <ac:spMk id="3" creationId="{F86BA091-085D-4041-ACE3-E5A5AF90933D}"/>
          </ac:spMkLst>
        </pc:spChg>
        <pc:spChg chg="add mod">
          <ac:chgData name="Dave Burnison" userId="562e53b1-e8fd-443e-b247-550baf63da3b" providerId="ADAL" clId="{A2A5BE90-5E9B-4106-AA4A-3AABD79A4A1B}" dt="2018-02-12T15:40:58.257" v="108" actId="478"/>
          <ac:spMkLst>
            <pc:docMk/>
            <pc:sldMk cId="3384565217" sldId="371"/>
            <ac:spMk id="5" creationId="{9FDAC292-CA9F-42E8-B64E-388E0253ABB0}"/>
          </ac:spMkLst>
        </pc:spChg>
        <pc:picChg chg="add del mod">
          <ac:chgData name="Dave Burnison" userId="562e53b1-e8fd-443e-b247-550baf63da3b" providerId="ADAL" clId="{A2A5BE90-5E9B-4106-AA4A-3AABD79A4A1B}" dt="2018-02-12T15:40:58.257" v="108" actId="478"/>
          <ac:picMkLst>
            <pc:docMk/>
            <pc:sldMk cId="3384565217" sldId="371"/>
            <ac:picMk id="4" creationId="{5A5C5D69-D2BD-4F20-9A87-221963CB2400}"/>
          </ac:picMkLst>
        </pc:picChg>
        <pc:picChg chg="add mod">
          <ac:chgData name="Dave Burnison" userId="562e53b1-e8fd-443e-b247-550baf63da3b" providerId="ADAL" clId="{A2A5BE90-5E9B-4106-AA4A-3AABD79A4A1B}" dt="2018-02-12T15:41:15.469" v="111" actId="1076"/>
          <ac:picMkLst>
            <pc:docMk/>
            <pc:sldMk cId="3384565217" sldId="371"/>
            <ac:picMk id="6" creationId="{D230D162-E0E7-445A-A5FE-2ADBD8A705DE}"/>
          </ac:picMkLst>
        </pc:picChg>
      </pc:sldChg>
      <pc:sldChg chg="modNotes modNotesTx">
        <pc:chgData name="Dave Burnison" userId="562e53b1-e8fd-443e-b247-550baf63da3b" providerId="ADAL" clId="{A2A5BE90-5E9B-4106-AA4A-3AABD79A4A1B}" dt="2018-02-12T16:07:29.787" v="146" actId="20577"/>
        <pc:sldMkLst>
          <pc:docMk/>
          <pc:sldMk cId="2888893409" sldId="372"/>
        </pc:sldMkLst>
      </pc:sldChg>
      <pc:sldChg chg="modSp">
        <pc:chgData name="Dave Burnison" userId="562e53b1-e8fd-443e-b247-550baf63da3b" providerId="ADAL" clId="{A2A5BE90-5E9B-4106-AA4A-3AABD79A4A1B}" dt="2018-03-16T18:38:21.807" v="778"/>
        <pc:sldMkLst>
          <pc:docMk/>
          <pc:sldMk cId="3094248681" sldId="373"/>
        </pc:sldMkLst>
        <pc:spChg chg="mod">
          <ac:chgData name="Dave Burnison" userId="562e53b1-e8fd-443e-b247-550baf63da3b" providerId="ADAL" clId="{A2A5BE90-5E9B-4106-AA4A-3AABD79A4A1B}" dt="2018-03-16T18:38:21.807" v="778"/>
          <ac:spMkLst>
            <pc:docMk/>
            <pc:sldMk cId="3094248681" sldId="373"/>
            <ac:spMk id="7" creationId="{E5ECE066-D799-4BBC-B24B-CA1CAD779FCE}"/>
          </ac:spMkLst>
        </pc:spChg>
      </pc:sldChg>
      <pc:sldChg chg="addSp delSp modSp modAnim">
        <pc:chgData name="Dave Burnison" userId="562e53b1-e8fd-443e-b247-550baf63da3b" providerId="ADAL" clId="{A2A5BE90-5E9B-4106-AA4A-3AABD79A4A1B}" dt="2018-03-16T18:32:51.606" v="715" actId="167"/>
        <pc:sldMkLst>
          <pc:docMk/>
          <pc:sldMk cId="2155321835" sldId="374"/>
        </pc:sldMkLst>
        <pc:spChg chg="add del mod">
          <ac:chgData name="Dave Burnison" userId="562e53b1-e8fd-443e-b247-550baf63da3b" providerId="ADAL" clId="{A2A5BE90-5E9B-4106-AA4A-3AABD79A4A1B}" dt="2018-03-16T17:46:39.016" v="492" actId="478"/>
          <ac:spMkLst>
            <pc:docMk/>
            <pc:sldMk cId="2155321835" sldId="374"/>
            <ac:spMk id="2" creationId="{89990216-90D3-407D-BA81-6E03C209BDCF}"/>
          </ac:spMkLst>
        </pc:spChg>
        <pc:spChg chg="add mod">
          <ac:chgData name="Dave Burnison" userId="562e53b1-e8fd-443e-b247-550baf63da3b" providerId="ADAL" clId="{A2A5BE90-5E9B-4106-AA4A-3AABD79A4A1B}" dt="2018-03-16T17:51:48.938" v="541" actId="14100"/>
          <ac:spMkLst>
            <pc:docMk/>
            <pc:sldMk cId="2155321835" sldId="374"/>
            <ac:spMk id="4" creationId="{FC272010-72D8-4091-BF2E-698669BD9FFA}"/>
          </ac:spMkLst>
        </pc:spChg>
        <pc:spChg chg="add ord">
          <ac:chgData name="Dave Burnison" userId="562e53b1-e8fd-443e-b247-550baf63da3b" providerId="ADAL" clId="{A2A5BE90-5E9B-4106-AA4A-3AABD79A4A1B}" dt="2018-03-16T18:32:51.606" v="715" actId="167"/>
          <ac:spMkLst>
            <pc:docMk/>
            <pc:sldMk cId="2155321835" sldId="374"/>
            <ac:spMk id="5" creationId="{D74190B9-8DD2-4F84-BC04-FC230F076DE6}"/>
          </ac:spMkLst>
        </pc:spChg>
      </pc:sldChg>
      <pc:sldChg chg="addSp modSp">
        <pc:chgData name="Dave Burnison" userId="562e53b1-e8fd-443e-b247-550baf63da3b" providerId="ADAL" clId="{A2A5BE90-5E9B-4106-AA4A-3AABD79A4A1B}" dt="2018-03-16T18:32:05.945" v="709" actId="122"/>
        <pc:sldMkLst>
          <pc:docMk/>
          <pc:sldMk cId="920330432" sldId="375"/>
        </pc:sldMkLst>
        <pc:spChg chg="mod">
          <ac:chgData name="Dave Burnison" userId="562e53b1-e8fd-443e-b247-550baf63da3b" providerId="ADAL" clId="{A2A5BE90-5E9B-4106-AA4A-3AABD79A4A1B}" dt="2018-03-16T18:32:05.945" v="709" actId="122"/>
          <ac:spMkLst>
            <pc:docMk/>
            <pc:sldMk cId="920330432" sldId="375"/>
            <ac:spMk id="3" creationId="{4C03EC5F-ED4E-4EC1-AC7B-27311D60AE97}"/>
          </ac:spMkLst>
        </pc:spChg>
        <pc:spChg chg="add ord">
          <ac:chgData name="Dave Burnison" userId="562e53b1-e8fd-443e-b247-550baf63da3b" providerId="ADAL" clId="{A2A5BE90-5E9B-4106-AA4A-3AABD79A4A1B}" dt="2018-03-16T18:31:47.762" v="703" actId="167"/>
          <ac:spMkLst>
            <pc:docMk/>
            <pc:sldMk cId="920330432" sldId="375"/>
            <ac:spMk id="4" creationId="{A4F1F007-6076-4A35-AF58-7AF648C53039}"/>
          </ac:spMkLst>
        </pc:spChg>
      </pc:sldChg>
      <pc:sldChg chg="modNotes modNotesTx">
        <pc:chgData name="Dave Burnison" userId="562e53b1-e8fd-443e-b247-550baf63da3b" providerId="ADAL" clId="{A2A5BE90-5E9B-4106-AA4A-3AABD79A4A1B}" dt="2018-02-12T16:06:29.516" v="124" actId="20577"/>
        <pc:sldMkLst>
          <pc:docMk/>
          <pc:sldMk cId="198789827" sldId="376"/>
        </pc:sldMkLst>
      </pc:sldChg>
      <pc:sldChg chg="addSp modSp add">
        <pc:chgData name="Dave Burnison" userId="562e53b1-e8fd-443e-b247-550baf63da3b" providerId="ADAL" clId="{A2A5BE90-5E9B-4106-AA4A-3AABD79A4A1B}" dt="2018-03-16T18:33:00.120" v="717" actId="167"/>
        <pc:sldMkLst>
          <pc:docMk/>
          <pc:sldMk cId="2014256351" sldId="377"/>
        </pc:sldMkLst>
        <pc:spChg chg="add ord">
          <ac:chgData name="Dave Burnison" userId="562e53b1-e8fd-443e-b247-550baf63da3b" providerId="ADAL" clId="{A2A5BE90-5E9B-4106-AA4A-3AABD79A4A1B}" dt="2018-03-16T18:33:00.120" v="717" actId="167"/>
          <ac:spMkLst>
            <pc:docMk/>
            <pc:sldMk cId="2014256351" sldId="377"/>
            <ac:spMk id="3" creationId="{641DEDAC-8318-4315-9B02-5C72E89BD635}"/>
          </ac:spMkLst>
        </pc:spChg>
        <pc:picChg chg="add mod">
          <ac:chgData name="Dave Burnison" userId="562e53b1-e8fd-443e-b247-550baf63da3b" providerId="ADAL" clId="{A2A5BE90-5E9B-4106-AA4A-3AABD79A4A1B}" dt="2018-02-13T22:08:36.982" v="196" actId="20577"/>
          <ac:picMkLst>
            <pc:docMk/>
            <pc:sldMk cId="2014256351" sldId="377"/>
            <ac:picMk id="2" creationId="{9B8942A0-714E-4C4C-8D37-5BF8B9A0311E}"/>
          </ac:picMkLst>
        </pc:picChg>
      </pc:sldChg>
      <pc:sldChg chg="addSp modSp setBg">
        <pc:chgData name="Dave Burnison" userId="562e53b1-e8fd-443e-b247-550baf63da3b" providerId="ADAL" clId="{A2A5BE90-5E9B-4106-AA4A-3AABD79A4A1B}" dt="2018-03-16T18:37:14.280" v="777" actId="1035"/>
        <pc:sldMkLst>
          <pc:docMk/>
          <pc:sldMk cId="3778318542" sldId="378"/>
        </pc:sldMkLst>
        <pc:spChg chg="add mod">
          <ac:chgData name="Dave Burnison" userId="562e53b1-e8fd-443e-b247-550baf63da3b" providerId="ADAL" clId="{A2A5BE90-5E9B-4106-AA4A-3AABD79A4A1B}" dt="2018-03-16T18:37:14.280" v="777" actId="1035"/>
          <ac:spMkLst>
            <pc:docMk/>
            <pc:sldMk cId="3778318542" sldId="378"/>
            <ac:spMk id="3" creationId="{83204DB1-A355-4640-B83A-A3E3C38B746A}"/>
          </ac:spMkLst>
        </pc:spChg>
      </pc:sldChg>
      <pc:sldChg chg="modSp">
        <pc:chgData name="Dave Burnison" userId="562e53b1-e8fd-443e-b247-550baf63da3b" providerId="ADAL" clId="{A2A5BE90-5E9B-4106-AA4A-3AABD79A4A1B}" dt="2018-02-13T22:10:16.634" v="199" actId="6549"/>
        <pc:sldMkLst>
          <pc:docMk/>
          <pc:sldMk cId="3915388931" sldId="379"/>
        </pc:sldMkLst>
        <pc:spChg chg="mod">
          <ac:chgData name="Dave Burnison" userId="562e53b1-e8fd-443e-b247-550baf63da3b" providerId="ADAL" clId="{A2A5BE90-5E9B-4106-AA4A-3AABD79A4A1B}" dt="2018-02-13T22:10:16.634" v="199" actId="6549"/>
          <ac:spMkLst>
            <pc:docMk/>
            <pc:sldMk cId="3915388931" sldId="379"/>
            <ac:spMk id="3" creationId="{00000000-0000-0000-0000-000000000000}"/>
          </ac:spMkLst>
        </pc:spChg>
      </pc:sldChg>
      <pc:sldChg chg="addSp delSp modSp add ord">
        <pc:chgData name="Dave Burnison" userId="562e53b1-e8fd-443e-b247-550baf63da3b" providerId="ADAL" clId="{A2A5BE90-5E9B-4106-AA4A-3AABD79A4A1B}" dt="2018-03-16T18:32:17.990" v="711" actId="167"/>
        <pc:sldMkLst>
          <pc:docMk/>
          <pc:sldMk cId="4173715613" sldId="380"/>
        </pc:sldMkLst>
        <pc:spChg chg="add ord">
          <ac:chgData name="Dave Burnison" userId="562e53b1-e8fd-443e-b247-550baf63da3b" providerId="ADAL" clId="{A2A5BE90-5E9B-4106-AA4A-3AABD79A4A1B}" dt="2018-03-16T18:32:17.990" v="711" actId="167"/>
          <ac:spMkLst>
            <pc:docMk/>
            <pc:sldMk cId="4173715613" sldId="380"/>
            <ac:spMk id="3" creationId="{663A4AEF-C667-4268-96A9-9077D76CF8F4}"/>
          </ac:spMkLst>
        </pc:spChg>
        <pc:picChg chg="add del mod">
          <ac:chgData name="Dave Burnison" userId="562e53b1-e8fd-443e-b247-550baf63da3b" providerId="ADAL" clId="{A2A5BE90-5E9B-4106-AA4A-3AABD79A4A1B}" dt="2018-02-13T22:11:36.229" v="203" actId="478"/>
          <ac:picMkLst>
            <pc:docMk/>
            <pc:sldMk cId="4173715613" sldId="380"/>
            <ac:picMk id="3" creationId="{1A915459-4189-412F-A51B-ED67945C697F}"/>
          </ac:picMkLst>
        </pc:picChg>
        <pc:picChg chg="add mod">
          <ac:chgData name="Dave Burnison" userId="562e53b1-e8fd-443e-b247-550baf63da3b" providerId="ADAL" clId="{A2A5BE90-5E9B-4106-AA4A-3AABD79A4A1B}" dt="2018-02-13T22:13:04.077" v="205" actId="20577"/>
          <ac:picMkLst>
            <pc:docMk/>
            <pc:sldMk cId="4173715613" sldId="380"/>
            <ac:picMk id="4" creationId="{9DC9C9B6-63E0-4635-91DC-06817B05A0AE}"/>
          </ac:picMkLst>
        </pc:picChg>
      </pc:sldChg>
      <pc:sldChg chg="add">
        <pc:chgData name="Dave Burnison" userId="562e53b1-e8fd-443e-b247-550baf63da3b" providerId="ADAL" clId="{A2A5BE90-5E9B-4106-AA4A-3AABD79A4A1B}" dt="2018-02-13T22:14:52.520" v="213" actId="20577"/>
        <pc:sldMkLst>
          <pc:docMk/>
          <pc:sldMk cId="3333992592" sldId="382"/>
        </pc:sldMkLst>
      </pc:sldChg>
      <pc:sldChg chg="addSp delSp modSp">
        <pc:chgData name="Dave Burnison" userId="562e53b1-e8fd-443e-b247-550baf63da3b" providerId="ADAL" clId="{A2A5BE90-5E9B-4106-AA4A-3AABD79A4A1B}" dt="2018-03-16T18:47:58.843" v="797"/>
        <pc:sldMkLst>
          <pc:docMk/>
          <pc:sldMk cId="2132868321" sldId="388"/>
        </pc:sldMkLst>
        <pc:spChg chg="mod">
          <ac:chgData name="Dave Burnison" userId="562e53b1-e8fd-443e-b247-550baf63da3b" providerId="ADAL" clId="{A2A5BE90-5E9B-4106-AA4A-3AABD79A4A1B}" dt="2018-03-16T17:43:23.548" v="490" actId="404"/>
          <ac:spMkLst>
            <pc:docMk/>
            <pc:sldMk cId="2132868321" sldId="388"/>
            <ac:spMk id="2" creationId="{00000000-0000-0000-0000-000000000000}"/>
          </ac:spMkLst>
        </pc:spChg>
        <pc:spChg chg="mod">
          <ac:chgData name="Dave Burnison" userId="562e53b1-e8fd-443e-b247-550baf63da3b" providerId="ADAL" clId="{A2A5BE90-5E9B-4106-AA4A-3AABD79A4A1B}" dt="2018-03-16T18:47:58.843" v="797"/>
          <ac:spMkLst>
            <pc:docMk/>
            <pc:sldMk cId="2132868321" sldId="388"/>
            <ac:spMk id="10" creationId="{00000000-0000-0000-0000-000000000000}"/>
          </ac:spMkLst>
        </pc:spChg>
        <pc:spChg chg="add del ord">
          <ac:chgData name="Dave Burnison" userId="562e53b1-e8fd-443e-b247-550baf63da3b" providerId="ADAL" clId="{A2A5BE90-5E9B-4106-AA4A-3AABD79A4A1B}" dt="2018-03-16T18:47:28.245" v="796"/>
          <ac:spMkLst>
            <pc:docMk/>
            <pc:sldMk cId="2132868321" sldId="388"/>
            <ac:spMk id="112" creationId="{348E6BDA-D8FA-46C6-A602-1C960F23352D}"/>
          </ac:spMkLst>
        </pc:spChg>
        <pc:spChg chg="mod">
          <ac:chgData name="Dave Burnison" userId="562e53b1-e8fd-443e-b247-550baf63da3b" providerId="ADAL" clId="{A2A5BE90-5E9B-4106-AA4A-3AABD79A4A1B}" dt="2018-03-16T17:41:33.470" v="456" actId="20577"/>
          <ac:spMkLst>
            <pc:docMk/>
            <pc:sldMk cId="2132868321" sldId="388"/>
            <ac:spMk id="113" creationId="{00000000-0000-0000-0000-000000000000}"/>
          </ac:spMkLst>
        </pc:spChg>
      </pc:sldChg>
      <pc:sldChg chg="addSp modSp add modAnim">
        <pc:chgData name="Dave Burnison" userId="562e53b1-e8fd-443e-b247-550baf63da3b" providerId="ADAL" clId="{A2A5BE90-5E9B-4106-AA4A-3AABD79A4A1B}" dt="2018-03-16T18:32:34.361" v="713" actId="167"/>
        <pc:sldMkLst>
          <pc:docMk/>
          <pc:sldMk cId="3429046378" sldId="389"/>
        </pc:sldMkLst>
        <pc:spChg chg="mod">
          <ac:chgData name="Dave Burnison" userId="562e53b1-e8fd-443e-b247-550baf63da3b" providerId="ADAL" clId="{A2A5BE90-5E9B-4106-AA4A-3AABD79A4A1B}" dt="2018-03-16T18:15:59.179" v="577" actId="403"/>
          <ac:spMkLst>
            <pc:docMk/>
            <pc:sldMk cId="3429046378" sldId="389"/>
            <ac:spMk id="4" creationId="{FC272010-72D8-4091-BF2E-698669BD9FFA}"/>
          </ac:spMkLst>
        </pc:spChg>
        <pc:spChg chg="add ord">
          <ac:chgData name="Dave Burnison" userId="562e53b1-e8fd-443e-b247-550baf63da3b" providerId="ADAL" clId="{A2A5BE90-5E9B-4106-AA4A-3AABD79A4A1B}" dt="2018-03-16T18:32:34.361" v="713" actId="167"/>
          <ac:spMkLst>
            <pc:docMk/>
            <pc:sldMk cId="3429046378" sldId="389"/>
            <ac:spMk id="5" creationId="{527BDCB2-17BC-443B-95A4-D7C7F7A5E1AF}"/>
          </ac:spMkLst>
        </pc:spChg>
        <pc:picChg chg="mod">
          <ac:chgData name="Dave Burnison" userId="562e53b1-e8fd-443e-b247-550baf63da3b" providerId="ADAL" clId="{A2A5BE90-5E9B-4106-AA4A-3AABD79A4A1B}" dt="2018-03-16T18:11:52.044" v="551" actId="14826"/>
          <ac:picMkLst>
            <pc:docMk/>
            <pc:sldMk cId="3429046378" sldId="389"/>
            <ac:picMk id="3" creationId="{CBC0ACDE-0CAE-4D84-8523-9B3B9482A9EB}"/>
          </ac:picMkLst>
        </pc:picChg>
      </pc:sldChg>
      <pc:sldChg chg="addSp delSp modSp add">
        <pc:chgData name="Dave Burnison" userId="562e53b1-e8fd-443e-b247-550baf63da3b" providerId="ADAL" clId="{A2A5BE90-5E9B-4106-AA4A-3AABD79A4A1B}" dt="2018-03-16T18:28:56.401" v="700" actId="404"/>
        <pc:sldMkLst>
          <pc:docMk/>
          <pc:sldMk cId="266727779" sldId="390"/>
        </pc:sldMkLst>
        <pc:spChg chg="del">
          <ac:chgData name="Dave Burnison" userId="562e53b1-e8fd-443e-b247-550baf63da3b" providerId="ADAL" clId="{A2A5BE90-5E9B-4106-AA4A-3AABD79A4A1B}" dt="2018-03-16T18:20:19.214" v="579" actId="404"/>
          <ac:spMkLst>
            <pc:docMk/>
            <pc:sldMk cId="266727779" sldId="390"/>
            <ac:spMk id="2" creationId="{3B6623B7-B71F-4291-AB04-2F2DFEB77E8D}"/>
          </ac:spMkLst>
        </pc:spChg>
        <pc:spChg chg="add mod">
          <ac:chgData name="Dave Burnison" userId="562e53b1-e8fd-443e-b247-550baf63da3b" providerId="ADAL" clId="{A2A5BE90-5E9B-4106-AA4A-3AABD79A4A1B}" dt="2018-03-16T18:28:56.401" v="700" actId="404"/>
          <ac:spMkLst>
            <pc:docMk/>
            <pc:sldMk cId="266727779" sldId="390"/>
            <ac:spMk id="3" creationId="{CC36E224-065E-4F99-90DD-0AB354D077F3}"/>
          </ac:spMkLst>
        </pc:spChg>
        <pc:spChg chg="add del mod">
          <ac:chgData name="Dave Burnison" userId="562e53b1-e8fd-443e-b247-550baf63da3b" providerId="ADAL" clId="{A2A5BE90-5E9B-4106-AA4A-3AABD79A4A1B}" dt="2018-03-16T18:28:46.562" v="699" actId="1076"/>
          <ac:spMkLst>
            <pc:docMk/>
            <pc:sldMk cId="266727779" sldId="390"/>
            <ac:spMk id="4" creationId="{86C52E97-8067-4DFE-9996-BB6C873D6173}"/>
          </ac:spMkLst>
        </pc:spChg>
        <pc:spChg chg="add del mod">
          <ac:chgData name="Dave Burnison" userId="562e53b1-e8fd-443e-b247-550baf63da3b" providerId="ADAL" clId="{A2A5BE90-5E9B-4106-AA4A-3AABD79A4A1B}" dt="2018-03-16T18:23:00.275" v="616" actId="404"/>
          <ac:spMkLst>
            <pc:docMk/>
            <pc:sldMk cId="266727779" sldId="390"/>
            <ac:spMk id="5" creationId="{F5A290BB-67E1-4BCE-9C1E-39E585A343B8}"/>
          </ac:spMkLst>
        </pc:spChg>
        <pc:spChg chg="add del mod">
          <ac:chgData name="Dave Burnison" userId="562e53b1-e8fd-443e-b247-550baf63da3b" providerId="ADAL" clId="{A2A5BE90-5E9B-4106-AA4A-3AABD79A4A1B}" dt="2018-03-16T18:23:00.275" v="616" actId="404"/>
          <ac:spMkLst>
            <pc:docMk/>
            <pc:sldMk cId="266727779" sldId="390"/>
            <ac:spMk id="6" creationId="{893269CA-E5BF-412F-A9D7-CA37202EA457}"/>
          </ac:spMkLst>
        </pc:spChg>
        <pc:spChg chg="add del mod">
          <ac:chgData name="Dave Burnison" userId="562e53b1-e8fd-443e-b247-550baf63da3b" providerId="ADAL" clId="{A2A5BE90-5E9B-4106-AA4A-3AABD79A4A1B}" dt="2018-03-16T18:23:00.275" v="616" actId="404"/>
          <ac:spMkLst>
            <pc:docMk/>
            <pc:sldMk cId="266727779" sldId="390"/>
            <ac:spMk id="7" creationId="{50167DE5-7CDE-4D7A-A38A-25B571F9B617}"/>
          </ac:spMkLst>
        </pc:spChg>
        <pc:spChg chg="add del mod">
          <ac:chgData name="Dave Burnison" userId="562e53b1-e8fd-443e-b247-550baf63da3b" providerId="ADAL" clId="{A2A5BE90-5E9B-4106-AA4A-3AABD79A4A1B}" dt="2018-03-16T18:23:00.275" v="616" actId="404"/>
          <ac:spMkLst>
            <pc:docMk/>
            <pc:sldMk cId="266727779" sldId="390"/>
            <ac:spMk id="8" creationId="{CDF05595-E33F-4521-84EA-C8B91F37CEF1}"/>
          </ac:spMkLst>
        </pc:spChg>
        <pc:spChg chg="add mod ord">
          <ac:chgData name="Dave Burnison" userId="562e53b1-e8fd-443e-b247-550baf63da3b" providerId="ADAL" clId="{A2A5BE90-5E9B-4106-AA4A-3AABD79A4A1B}" dt="2018-03-16T18:25:45.715" v="634" actId="14100"/>
          <ac:spMkLst>
            <pc:docMk/>
            <pc:sldMk cId="266727779" sldId="390"/>
            <ac:spMk id="9" creationId="{133D6B64-AE16-447B-92CA-042F3B8A0EEB}"/>
          </ac:spMkLst>
        </pc:spChg>
      </pc:sldChg>
      <pc:sldChg chg="modSp add del">
        <pc:chgData name="Dave Burnison" userId="562e53b1-e8fd-443e-b247-550baf63da3b" providerId="ADAL" clId="{A2A5BE90-5E9B-4106-AA4A-3AABD79A4A1B}" dt="2018-03-16T18:44:57.271" v="789" actId="2696"/>
        <pc:sldMkLst>
          <pc:docMk/>
          <pc:sldMk cId="2971428644" sldId="391"/>
        </pc:sldMkLst>
        <pc:spChg chg="mod">
          <ac:chgData name="Dave Burnison" userId="562e53b1-e8fd-443e-b247-550baf63da3b" providerId="ADAL" clId="{A2A5BE90-5E9B-4106-AA4A-3AABD79A4A1B}" dt="2018-03-16T18:40:44.584" v="782" actId="2696"/>
          <ac:spMkLst>
            <pc:docMk/>
            <pc:sldMk cId="2971428644" sldId="391"/>
            <ac:spMk id="7" creationId="{00000000-0000-0000-0000-000000000000}"/>
          </ac:spMkLst>
        </pc:spChg>
        <pc:spChg chg="mod">
          <ac:chgData name="Dave Burnison" userId="562e53b1-e8fd-443e-b247-550baf63da3b" providerId="ADAL" clId="{A2A5BE90-5E9B-4106-AA4A-3AABD79A4A1B}" dt="2018-03-16T18:41:02.181" v="785" actId="2696"/>
          <ac:spMkLst>
            <pc:docMk/>
            <pc:sldMk cId="2971428644" sldId="391"/>
            <ac:spMk id="8" creationId="{00000000-0000-0000-0000-000000000000}"/>
          </ac:spMkLst>
        </pc:spChg>
        <pc:spChg chg="mod">
          <ac:chgData name="Dave Burnison" userId="562e53b1-e8fd-443e-b247-550baf63da3b" providerId="ADAL" clId="{A2A5BE90-5E9B-4106-AA4A-3AABD79A4A1B}" dt="2018-03-16T18:40:57.347" v="784" actId="2696"/>
          <ac:spMkLst>
            <pc:docMk/>
            <pc:sldMk cId="2971428644" sldId="391"/>
            <ac:spMk id="13" creationId="{00000000-0000-0000-0000-000000000000}"/>
          </ac:spMkLst>
        </pc:spChg>
        <pc:spChg chg="mod">
          <ac:chgData name="Dave Burnison" userId="562e53b1-e8fd-443e-b247-550baf63da3b" providerId="ADAL" clId="{A2A5BE90-5E9B-4106-AA4A-3AABD79A4A1B}" dt="2018-03-16T18:40:34.499" v="781" actId="2696"/>
          <ac:spMkLst>
            <pc:docMk/>
            <pc:sldMk cId="2971428644" sldId="391"/>
            <ac:spMk id="15" creationId="{00000000-0000-0000-0000-000000000000}"/>
          </ac:spMkLst>
        </pc:spChg>
        <pc:spChg chg="mod">
          <ac:chgData name="Dave Burnison" userId="562e53b1-e8fd-443e-b247-550baf63da3b" providerId="ADAL" clId="{A2A5BE90-5E9B-4106-AA4A-3AABD79A4A1B}" dt="2018-03-16T18:40:51.539" v="783" actId="2696"/>
          <ac:spMkLst>
            <pc:docMk/>
            <pc:sldMk cId="2971428644" sldId="391"/>
            <ac:spMk id="20" creationId="{00000000-0000-0000-0000-000000000000}"/>
          </ac:spMkLst>
        </pc:spChg>
      </pc:sldChg>
      <pc:sldChg chg="modSp add del">
        <pc:chgData name="Dave Burnison" userId="562e53b1-e8fd-443e-b247-550baf63da3b" providerId="ADAL" clId="{A2A5BE90-5E9B-4106-AA4A-3AABD79A4A1B}" dt="2018-03-16T18:44:57.347" v="791" actId="2696"/>
        <pc:sldMkLst>
          <pc:docMk/>
          <pc:sldMk cId="2662811953" sldId="392"/>
        </pc:sldMkLst>
        <pc:spChg chg="mod">
          <ac:chgData name="Dave Burnison" userId="562e53b1-e8fd-443e-b247-550baf63da3b" providerId="ADAL" clId="{A2A5BE90-5E9B-4106-AA4A-3AABD79A4A1B}" dt="2018-03-16T18:41:14.545" v="786" actId="2696"/>
          <ac:spMkLst>
            <pc:docMk/>
            <pc:sldMk cId="2662811953" sldId="392"/>
            <ac:spMk id="64" creationId="{00000000-0000-0000-0000-000000000000}"/>
          </ac:spMkLst>
        </pc:spChg>
      </pc:sldChg>
      <pc:sldMasterChg chg="delSldLayout">
        <pc:chgData name="Dave Burnison" userId="562e53b1-e8fd-443e-b247-550baf63da3b" providerId="ADAL" clId="{A2A5BE90-5E9B-4106-AA4A-3AABD79A4A1B}" dt="2018-02-13T22:14:55.497" v="215" actId="2696"/>
        <pc:sldMasterMkLst>
          <pc:docMk/>
          <pc:sldMasterMk cId="3058749887" sldId="2147484473"/>
        </pc:sldMasterMkLst>
      </pc:sldMasterChg>
      <pc:sldMasterChg chg="delSldLayout">
        <pc:chgData name="Dave Burnison" userId="562e53b1-e8fd-443e-b247-550baf63da3b" providerId="ADAL" clId="{A2A5BE90-5E9B-4106-AA4A-3AABD79A4A1B}" dt="2018-03-16T18:44:57.309" v="790" actId="2696"/>
        <pc:sldMasterMkLst>
          <pc:docMk/>
          <pc:sldMasterMk cId="1155312849" sldId="2147484649"/>
        </pc:sldMasterMkLst>
        <pc:sldLayoutChg chg="del">
          <pc:chgData name="Dave Burnison" userId="562e53b1-e8fd-443e-b247-550baf63da3b" providerId="ADAL" clId="{A2A5BE90-5E9B-4106-AA4A-3AABD79A4A1B}" dt="2018-03-16T18:44:57.309" v="790" actId="2696"/>
          <pc:sldLayoutMkLst>
            <pc:docMk/>
            <pc:sldMasterMk cId="1155312849" sldId="2147484649"/>
            <pc:sldLayoutMk cId="3701934694" sldId="2147484670"/>
          </pc:sldLayoutMkLst>
        </pc:sldLayoutChg>
      </pc:sldMasterChg>
    </pc:docChg>
  </pc:docChgLst>
  <pc:docChgLst>
    <pc:chgData name="Dave Burnison" userId="562e53b1-e8fd-443e-b247-550baf63da3b" providerId="ADAL" clId="{F2EFD325-E202-4D2F-B785-62D53AEA1222}"/>
    <pc:docChg chg="undo custSel addSld delSld modSld sldOrd delSection modSection">
      <pc:chgData name="Dave Burnison" userId="562e53b1-e8fd-443e-b247-550baf63da3b" providerId="ADAL" clId="{F2EFD325-E202-4D2F-B785-62D53AEA1222}" dt="2018-03-17T15:55:27.901" v="279" actId="20577"/>
      <pc:docMkLst>
        <pc:docMk/>
      </pc:docMkLst>
      <pc:sldChg chg="del">
        <pc:chgData name="Dave Burnison" userId="562e53b1-e8fd-443e-b247-550baf63da3b" providerId="ADAL" clId="{F2EFD325-E202-4D2F-B785-62D53AEA1222}" dt="2018-03-16T19:36:27.754" v="173" actId="2696"/>
        <pc:sldMkLst>
          <pc:docMk/>
          <pc:sldMk cId="1277912467" sldId="351"/>
        </pc:sldMkLst>
      </pc:sldChg>
      <pc:sldChg chg="del">
        <pc:chgData name="Dave Burnison" userId="562e53b1-e8fd-443e-b247-550baf63da3b" providerId="ADAL" clId="{F2EFD325-E202-4D2F-B785-62D53AEA1222}" dt="2018-03-16T19:36:29.484" v="174" actId="2696"/>
        <pc:sldMkLst>
          <pc:docMk/>
          <pc:sldMk cId="4035591227" sldId="352"/>
        </pc:sldMkLst>
      </pc:sldChg>
      <pc:sldChg chg="del">
        <pc:chgData name="Dave Burnison" userId="562e53b1-e8fd-443e-b247-550baf63da3b" providerId="ADAL" clId="{F2EFD325-E202-4D2F-B785-62D53AEA1222}" dt="2018-03-16T19:36:30.524" v="175" actId="2696"/>
        <pc:sldMkLst>
          <pc:docMk/>
          <pc:sldMk cId="4185822192" sldId="353"/>
        </pc:sldMkLst>
      </pc:sldChg>
      <pc:sldChg chg="del">
        <pc:chgData name="Dave Burnison" userId="562e53b1-e8fd-443e-b247-550baf63da3b" providerId="ADAL" clId="{F2EFD325-E202-4D2F-B785-62D53AEA1222}" dt="2018-03-16T19:36:31.947" v="176" actId="2696"/>
        <pc:sldMkLst>
          <pc:docMk/>
          <pc:sldMk cId="3874081092" sldId="357"/>
        </pc:sldMkLst>
      </pc:sldChg>
      <pc:sldChg chg="del">
        <pc:chgData name="Dave Burnison" userId="562e53b1-e8fd-443e-b247-550baf63da3b" providerId="ADAL" clId="{F2EFD325-E202-4D2F-B785-62D53AEA1222}" dt="2018-03-16T19:36:12.571" v="171" actId="2696"/>
        <pc:sldMkLst>
          <pc:docMk/>
          <pc:sldMk cId="2682815472" sldId="359"/>
        </pc:sldMkLst>
      </pc:sldChg>
      <pc:sldChg chg="del">
        <pc:chgData name="Dave Burnison" userId="562e53b1-e8fd-443e-b247-550baf63da3b" providerId="ADAL" clId="{F2EFD325-E202-4D2F-B785-62D53AEA1222}" dt="2018-03-17T15:38:18.437" v="184" actId="2696"/>
        <pc:sldMkLst>
          <pc:docMk/>
          <pc:sldMk cId="3820485348" sldId="363"/>
        </pc:sldMkLst>
      </pc:sldChg>
      <pc:sldChg chg="del">
        <pc:chgData name="Dave Burnison" userId="562e53b1-e8fd-443e-b247-550baf63da3b" providerId="ADAL" clId="{F2EFD325-E202-4D2F-B785-62D53AEA1222}" dt="2018-03-16T19:27:11.973" v="159" actId="2696"/>
        <pc:sldMkLst>
          <pc:docMk/>
          <pc:sldMk cId="124517043" sldId="367"/>
        </pc:sldMkLst>
      </pc:sldChg>
      <pc:sldChg chg="del">
        <pc:chgData name="Dave Burnison" userId="562e53b1-e8fd-443e-b247-550baf63da3b" providerId="ADAL" clId="{F2EFD325-E202-4D2F-B785-62D53AEA1222}" dt="2018-03-16T19:27:11.968" v="158" actId="2696"/>
        <pc:sldMkLst>
          <pc:docMk/>
          <pc:sldMk cId="2629081937" sldId="368"/>
        </pc:sldMkLst>
      </pc:sldChg>
      <pc:sldChg chg="modSp setBg">
        <pc:chgData name="Dave Burnison" userId="562e53b1-e8fd-443e-b247-550baf63da3b" providerId="ADAL" clId="{F2EFD325-E202-4D2F-B785-62D53AEA1222}" dt="2018-03-16T19:27:39.498" v="167" actId="18676"/>
        <pc:sldMkLst>
          <pc:docMk/>
          <pc:sldMk cId="3074591142" sldId="369"/>
        </pc:sldMkLst>
        <pc:spChg chg="mod">
          <ac:chgData name="Dave Burnison" userId="562e53b1-e8fd-443e-b247-550baf63da3b" providerId="ADAL" clId="{F2EFD325-E202-4D2F-B785-62D53AEA1222}" dt="2018-03-16T19:27:33.764" v="166" actId="18676"/>
          <ac:spMkLst>
            <pc:docMk/>
            <pc:sldMk cId="3074591142" sldId="369"/>
            <ac:spMk id="2" creationId="{5406C936-B8A4-40BC-AFD3-66E8E8B13D67}"/>
          </ac:spMkLst>
        </pc:spChg>
        <pc:spChg chg="mod">
          <ac:chgData name="Dave Burnison" userId="562e53b1-e8fd-443e-b247-550baf63da3b" providerId="ADAL" clId="{F2EFD325-E202-4D2F-B785-62D53AEA1222}" dt="2018-03-16T19:27:39.498" v="167" actId="18676"/>
          <ac:spMkLst>
            <pc:docMk/>
            <pc:sldMk cId="3074591142" sldId="369"/>
            <ac:spMk id="3" creationId="{4976ABD1-5ACD-493F-B371-BFC9496E8902}"/>
          </ac:spMkLst>
        </pc:spChg>
      </pc:sldChg>
      <pc:sldChg chg="setBg">
        <pc:chgData name="Dave Burnison" userId="562e53b1-e8fd-443e-b247-550baf63da3b" providerId="ADAL" clId="{F2EFD325-E202-4D2F-B785-62D53AEA1222}" dt="2018-03-16T19:27:58.677" v="168" actId="18676"/>
        <pc:sldMkLst>
          <pc:docMk/>
          <pc:sldMk cId="1990466877" sldId="370"/>
        </pc:sldMkLst>
      </pc:sldChg>
      <pc:sldChg chg="del">
        <pc:chgData name="Dave Burnison" userId="562e53b1-e8fd-443e-b247-550baf63da3b" providerId="ADAL" clId="{F2EFD325-E202-4D2F-B785-62D53AEA1222}" dt="2018-03-17T15:37:37.560" v="182" actId="2696"/>
        <pc:sldMkLst>
          <pc:docMk/>
          <pc:sldMk cId="2155321835" sldId="374"/>
        </pc:sldMkLst>
      </pc:sldChg>
      <pc:sldChg chg="modNotesTx">
        <pc:chgData name="Dave Burnison" userId="562e53b1-e8fd-443e-b247-550baf63da3b" providerId="ADAL" clId="{F2EFD325-E202-4D2F-B785-62D53AEA1222}" dt="2018-03-17T15:55:18.941" v="278" actId="20577"/>
        <pc:sldMkLst>
          <pc:docMk/>
          <pc:sldMk cId="920330432" sldId="375"/>
        </pc:sldMkLst>
      </pc:sldChg>
      <pc:sldChg chg="setBg">
        <pc:chgData name="Dave Burnison" userId="562e53b1-e8fd-443e-b247-550baf63da3b" providerId="ADAL" clId="{F2EFD325-E202-4D2F-B785-62D53AEA1222}" dt="2018-03-16T19:26:04.332" v="156" actId="18676"/>
        <pc:sldMkLst>
          <pc:docMk/>
          <pc:sldMk cId="3333992592" sldId="382"/>
        </pc:sldMkLst>
      </pc:sldChg>
      <pc:sldChg chg="del">
        <pc:chgData name="Dave Burnison" userId="562e53b1-e8fd-443e-b247-550baf63da3b" providerId="ADAL" clId="{F2EFD325-E202-4D2F-B785-62D53AEA1222}" dt="2018-03-16T19:27:11.996" v="163" actId="2696"/>
        <pc:sldMkLst>
          <pc:docMk/>
          <pc:sldMk cId="3660643244" sldId="383"/>
        </pc:sldMkLst>
      </pc:sldChg>
      <pc:sldChg chg="del">
        <pc:chgData name="Dave Burnison" userId="562e53b1-e8fd-443e-b247-550baf63da3b" providerId="ADAL" clId="{F2EFD325-E202-4D2F-B785-62D53AEA1222}" dt="2018-03-16T19:27:11.983" v="161" actId="2696"/>
        <pc:sldMkLst>
          <pc:docMk/>
          <pc:sldMk cId="3308703160" sldId="384"/>
        </pc:sldMkLst>
      </pc:sldChg>
      <pc:sldChg chg="del">
        <pc:chgData name="Dave Burnison" userId="562e53b1-e8fd-443e-b247-550baf63da3b" providerId="ADAL" clId="{F2EFD325-E202-4D2F-B785-62D53AEA1222}" dt="2018-03-16T19:27:11.978" v="160" actId="2696"/>
        <pc:sldMkLst>
          <pc:docMk/>
          <pc:sldMk cId="3172300039" sldId="385"/>
        </pc:sldMkLst>
      </pc:sldChg>
      <pc:sldChg chg="del setBg">
        <pc:chgData name="Dave Burnison" userId="562e53b1-e8fd-443e-b247-550baf63da3b" providerId="ADAL" clId="{F2EFD325-E202-4D2F-B785-62D53AEA1222}" dt="2018-03-16T19:27:11.989" v="162" actId="2696"/>
        <pc:sldMkLst>
          <pc:docMk/>
          <pc:sldMk cId="2430949466" sldId="386"/>
        </pc:sldMkLst>
      </pc:sldChg>
      <pc:sldChg chg="del">
        <pc:chgData name="Dave Burnison" userId="562e53b1-e8fd-443e-b247-550baf63da3b" providerId="ADAL" clId="{F2EFD325-E202-4D2F-B785-62D53AEA1222}" dt="2018-03-16T19:44:55.685" v="181" actId="2696"/>
        <pc:sldMkLst>
          <pc:docMk/>
          <pc:sldMk cId="357885976" sldId="387"/>
        </pc:sldMkLst>
      </pc:sldChg>
      <pc:sldChg chg="del">
        <pc:chgData name="Dave Burnison" userId="562e53b1-e8fd-443e-b247-550baf63da3b" providerId="ADAL" clId="{F2EFD325-E202-4D2F-B785-62D53AEA1222}" dt="2018-03-17T15:37:42.026" v="183" actId="2696"/>
        <pc:sldMkLst>
          <pc:docMk/>
          <pc:sldMk cId="3429046378" sldId="389"/>
        </pc:sldMkLst>
      </pc:sldChg>
      <pc:sldChg chg="modSp">
        <pc:chgData name="Dave Burnison" userId="562e53b1-e8fd-443e-b247-550baf63da3b" providerId="ADAL" clId="{F2EFD325-E202-4D2F-B785-62D53AEA1222}" dt="2018-03-16T19:41:34.674" v="180" actId="2696"/>
        <pc:sldMkLst>
          <pc:docMk/>
          <pc:sldMk cId="1518945857" sldId="392"/>
        </pc:sldMkLst>
        <pc:spChg chg="mod">
          <ac:chgData name="Dave Burnison" userId="562e53b1-e8fd-443e-b247-550baf63da3b" providerId="ADAL" clId="{F2EFD325-E202-4D2F-B785-62D53AEA1222}" dt="2018-03-16T19:41:34.674" v="180" actId="2696"/>
          <ac:spMkLst>
            <pc:docMk/>
            <pc:sldMk cId="1518945857" sldId="392"/>
            <ac:spMk id="65" creationId="{00000000-0000-0000-0000-000000000000}"/>
          </ac:spMkLst>
        </pc:spChg>
      </pc:sldChg>
      <pc:sldChg chg="delSp modSp ord setBg">
        <pc:chgData name="Dave Burnison" userId="562e53b1-e8fd-443e-b247-550baf63da3b" providerId="ADAL" clId="{F2EFD325-E202-4D2F-B785-62D53AEA1222}" dt="2018-03-17T15:46:09.759" v="227" actId="692"/>
        <pc:sldMkLst>
          <pc:docMk/>
          <pc:sldMk cId="3382952604" sldId="393"/>
        </pc:sldMkLst>
        <pc:spChg chg="del mod">
          <ac:chgData name="Dave Burnison" userId="562e53b1-e8fd-443e-b247-550baf63da3b" providerId="ADAL" clId="{F2EFD325-E202-4D2F-B785-62D53AEA1222}" dt="2018-03-16T19:10:36.521" v="47" actId="14100"/>
          <ac:spMkLst>
            <pc:docMk/>
            <pc:sldMk cId="3382952604" sldId="393"/>
            <ac:spMk id="3" creationId="{AF03C0F7-DFC4-454D-938A-20366EA422AE}"/>
          </ac:spMkLst>
        </pc:spChg>
        <pc:spChg chg="mod">
          <ac:chgData name="Dave Burnison" userId="562e53b1-e8fd-443e-b247-550baf63da3b" providerId="ADAL" clId="{F2EFD325-E202-4D2F-B785-62D53AEA1222}" dt="2018-03-17T15:45:12.691" v="223" actId="692"/>
          <ac:spMkLst>
            <pc:docMk/>
            <pc:sldMk cId="3382952604" sldId="393"/>
            <ac:spMk id="4" creationId="{00000000-0000-0000-0000-000000000000}"/>
          </ac:spMkLst>
        </pc:spChg>
        <pc:spChg chg="mod">
          <ac:chgData name="Dave Burnison" userId="562e53b1-e8fd-443e-b247-550baf63da3b" providerId="ADAL" clId="{F2EFD325-E202-4D2F-B785-62D53AEA1222}" dt="2018-03-17T15:45:57.577" v="226" actId="692"/>
          <ac:spMkLst>
            <pc:docMk/>
            <pc:sldMk cId="3382952604" sldId="393"/>
            <ac:spMk id="7" creationId="{00000000-0000-0000-0000-000000000000}"/>
          </ac:spMkLst>
        </pc:spChg>
        <pc:spChg chg="mod">
          <ac:chgData name="Dave Burnison" userId="562e53b1-e8fd-443e-b247-550baf63da3b" providerId="ADAL" clId="{F2EFD325-E202-4D2F-B785-62D53AEA1222}" dt="2018-03-17T15:45:31.551" v="225" actId="692"/>
          <ac:spMkLst>
            <pc:docMk/>
            <pc:sldMk cId="3382952604" sldId="393"/>
            <ac:spMk id="8" creationId="{00000000-0000-0000-0000-000000000000}"/>
          </ac:spMkLst>
        </pc:spChg>
        <pc:spChg chg="mod">
          <ac:chgData name="Dave Burnison" userId="562e53b1-e8fd-443e-b247-550baf63da3b" providerId="ADAL" clId="{F2EFD325-E202-4D2F-B785-62D53AEA1222}" dt="2018-03-17T15:46:09.759" v="227" actId="692"/>
          <ac:spMkLst>
            <pc:docMk/>
            <pc:sldMk cId="3382952604" sldId="393"/>
            <ac:spMk id="9" creationId="{00000000-0000-0000-0000-000000000000}"/>
          </ac:spMkLst>
        </pc:spChg>
        <pc:spChg chg="del mod">
          <ac:chgData name="Dave Burnison" userId="562e53b1-e8fd-443e-b247-550baf63da3b" providerId="ADAL" clId="{F2EFD325-E202-4D2F-B785-62D53AEA1222}" dt="2018-03-16T19:12:50.200" v="74" actId="14100"/>
          <ac:spMkLst>
            <pc:docMk/>
            <pc:sldMk cId="3382952604" sldId="393"/>
            <ac:spMk id="10" creationId="{525B2694-7710-40CE-9354-C61CE5B9423D}"/>
          </ac:spMkLst>
        </pc:spChg>
        <pc:picChg chg="mod">
          <ac:chgData name="Dave Burnison" userId="562e53b1-e8fd-443e-b247-550baf63da3b" providerId="ADAL" clId="{F2EFD325-E202-4D2F-B785-62D53AEA1222}" dt="2018-03-17T15:45:05.559" v="222" actId="1076"/>
          <ac:picMkLst>
            <pc:docMk/>
            <pc:sldMk cId="3382952604" sldId="393"/>
            <ac:picMk id="15" creationId="{00000000-0000-0000-0000-000000000000}"/>
          </ac:picMkLst>
        </pc:picChg>
      </pc:sldChg>
      <pc:sldChg chg="modSp setBg modAnim">
        <pc:chgData name="Dave Burnison" userId="562e53b1-e8fd-443e-b247-550baf63da3b" providerId="ADAL" clId="{F2EFD325-E202-4D2F-B785-62D53AEA1222}" dt="2018-03-17T15:47:27.797" v="230" actId="20577"/>
        <pc:sldMkLst>
          <pc:docMk/>
          <pc:sldMk cId="3086867634" sldId="394"/>
        </pc:sldMkLst>
        <pc:spChg chg="mod">
          <ac:chgData name="Dave Burnison" userId="562e53b1-e8fd-443e-b247-550baf63da3b" providerId="ADAL" clId="{F2EFD325-E202-4D2F-B785-62D53AEA1222}" dt="2018-03-17T15:47:24.978" v="229" actId="20577"/>
          <ac:spMkLst>
            <pc:docMk/>
            <pc:sldMk cId="3086867634" sldId="394"/>
            <ac:spMk id="5" creationId="{00000000-0000-0000-0000-000000000000}"/>
          </ac:spMkLst>
        </pc:spChg>
      </pc:sldChg>
      <pc:sldChg chg="modSp modTransition setBg modAnim">
        <pc:chgData name="Dave Burnison" userId="562e53b1-e8fd-443e-b247-550baf63da3b" providerId="ADAL" clId="{F2EFD325-E202-4D2F-B785-62D53AEA1222}" dt="2018-03-17T15:44:24.628" v="220" actId="20577"/>
        <pc:sldMkLst>
          <pc:docMk/>
          <pc:sldMk cId="2736631505" sldId="395"/>
        </pc:sldMkLst>
        <pc:spChg chg="mod">
          <ac:chgData name="Dave Burnison" userId="562e53b1-e8fd-443e-b247-550baf63da3b" providerId="ADAL" clId="{F2EFD325-E202-4D2F-B785-62D53AEA1222}" dt="2018-03-17T15:44:24.628" v="220" actId="20577"/>
          <ac:spMkLst>
            <pc:docMk/>
            <pc:sldMk cId="2736631505" sldId="395"/>
            <ac:spMk id="3" creationId="{00000000-0000-0000-0000-000000000000}"/>
          </ac:spMkLst>
        </pc:spChg>
        <pc:picChg chg="mod ord">
          <ac:chgData name="Dave Burnison" userId="562e53b1-e8fd-443e-b247-550baf63da3b" providerId="ADAL" clId="{F2EFD325-E202-4D2F-B785-62D53AEA1222}" dt="2018-03-17T15:40:35.959" v="191" actId="1076"/>
          <ac:picMkLst>
            <pc:docMk/>
            <pc:sldMk cId="2736631505" sldId="395"/>
            <ac:picMk id="10" creationId="{00000000-0000-0000-0000-000000000000}"/>
          </ac:picMkLst>
        </pc:picChg>
      </pc:sldChg>
      <pc:sldChg chg="modSp setBg">
        <pc:chgData name="Dave Burnison" userId="562e53b1-e8fd-443e-b247-550baf63da3b" providerId="ADAL" clId="{F2EFD325-E202-4D2F-B785-62D53AEA1222}" dt="2018-03-17T15:42:40.207" v="213" actId="20577"/>
        <pc:sldMkLst>
          <pc:docMk/>
          <pc:sldMk cId="2700139770" sldId="396"/>
        </pc:sldMkLst>
        <pc:spChg chg="mod">
          <ac:chgData name="Dave Burnison" userId="562e53b1-e8fd-443e-b247-550baf63da3b" providerId="ADAL" clId="{F2EFD325-E202-4D2F-B785-62D53AEA1222}" dt="2018-03-17T15:42:40.207" v="213" actId="20577"/>
          <ac:spMkLst>
            <pc:docMk/>
            <pc:sldMk cId="2700139770" sldId="396"/>
            <ac:spMk id="7" creationId="{00000000-0000-0000-0000-000000000000}"/>
          </ac:spMkLst>
        </pc:spChg>
        <pc:spChg chg="mod">
          <ac:chgData name="Dave Burnison" userId="562e53b1-e8fd-443e-b247-550baf63da3b" providerId="ADAL" clId="{F2EFD325-E202-4D2F-B785-62D53AEA1222}" dt="2018-03-17T15:42:36.999" v="212" actId="20577"/>
          <ac:spMkLst>
            <pc:docMk/>
            <pc:sldMk cId="2700139770" sldId="396"/>
            <ac:spMk id="8" creationId="{00000000-0000-0000-0000-000000000000}"/>
          </ac:spMkLst>
        </pc:spChg>
        <pc:picChg chg="mod">
          <ac:chgData name="Dave Burnison" userId="562e53b1-e8fd-443e-b247-550baf63da3b" providerId="ADAL" clId="{F2EFD325-E202-4D2F-B785-62D53AEA1222}" dt="2018-03-17T15:42:25.251" v="211" actId="20577"/>
          <ac:picMkLst>
            <pc:docMk/>
            <pc:sldMk cId="2700139770" sldId="396"/>
            <ac:picMk id="12" creationId="{00000000-0000-0000-0000-000000000000}"/>
          </ac:picMkLst>
        </pc:picChg>
      </pc:sldChg>
      <pc:sldChg chg="modSp setBg modNotesTx">
        <pc:chgData name="Dave Burnison" userId="562e53b1-e8fd-443e-b247-550baf63da3b" providerId="ADAL" clId="{F2EFD325-E202-4D2F-B785-62D53AEA1222}" dt="2018-03-17T15:55:27.901" v="279" actId="20577"/>
        <pc:sldMkLst>
          <pc:docMk/>
          <pc:sldMk cId="3591983239" sldId="397"/>
        </pc:sldMkLst>
        <pc:spChg chg="mod">
          <ac:chgData name="Dave Burnison" userId="562e53b1-e8fd-443e-b247-550baf63da3b" providerId="ADAL" clId="{F2EFD325-E202-4D2F-B785-62D53AEA1222}" dt="2018-03-16T19:17:32.661" v="79" actId="14100"/>
          <ac:spMkLst>
            <pc:docMk/>
            <pc:sldMk cId="3591983239" sldId="397"/>
            <ac:spMk id="3" creationId="{00000000-0000-0000-0000-000000000000}"/>
          </ac:spMkLst>
        </pc:spChg>
        <pc:spChg chg="mod">
          <ac:chgData name="Dave Burnison" userId="562e53b1-e8fd-443e-b247-550baf63da3b" providerId="ADAL" clId="{F2EFD325-E202-4D2F-B785-62D53AEA1222}" dt="2018-03-16T19:16:53.472" v="76" actId="14100"/>
          <ac:spMkLst>
            <pc:docMk/>
            <pc:sldMk cId="3591983239" sldId="397"/>
            <ac:spMk id="4" creationId="{00000000-0000-0000-0000-000000000000}"/>
          </ac:spMkLst>
        </pc:spChg>
        <pc:spChg chg="mod">
          <ac:chgData name="Dave Burnison" userId="562e53b1-e8fd-443e-b247-550baf63da3b" providerId="ADAL" clId="{F2EFD325-E202-4D2F-B785-62D53AEA1222}" dt="2018-03-16T19:17:20.364" v="78" actId="6549"/>
          <ac:spMkLst>
            <pc:docMk/>
            <pc:sldMk cId="3591983239" sldId="397"/>
            <ac:spMk id="6" creationId="{00000000-0000-0000-0000-000000000000}"/>
          </ac:spMkLst>
        </pc:spChg>
      </pc:sldChg>
      <pc:sldChg chg="modSp setBg modAnim">
        <pc:chgData name="Dave Burnison" userId="562e53b1-e8fd-443e-b247-550baf63da3b" providerId="ADAL" clId="{F2EFD325-E202-4D2F-B785-62D53AEA1222}" dt="2018-03-16T19:21:29.375" v="90" actId="14100"/>
        <pc:sldMkLst>
          <pc:docMk/>
          <pc:sldMk cId="142414498" sldId="398"/>
        </pc:sldMkLst>
        <pc:spChg chg="mod">
          <ac:chgData name="Dave Burnison" userId="562e53b1-e8fd-443e-b247-550baf63da3b" providerId="ADAL" clId="{F2EFD325-E202-4D2F-B785-62D53AEA1222}" dt="2018-03-16T19:20:23.713" v="85" actId="1076"/>
          <ac:spMkLst>
            <pc:docMk/>
            <pc:sldMk cId="142414498" sldId="398"/>
            <ac:spMk id="2" creationId="{F9DC1DC0-9977-4BF6-9A85-E7EB151D29D6}"/>
          </ac:spMkLst>
        </pc:spChg>
        <pc:spChg chg="mod">
          <ac:chgData name="Dave Burnison" userId="562e53b1-e8fd-443e-b247-550baf63da3b" providerId="ADAL" clId="{F2EFD325-E202-4D2F-B785-62D53AEA1222}" dt="2018-03-16T19:20:15.191" v="83" actId="14100"/>
          <ac:spMkLst>
            <pc:docMk/>
            <pc:sldMk cId="142414498" sldId="398"/>
            <ac:spMk id="3" creationId="{007026A8-0B4C-4E26-AED6-6D7CCAEEEF9A}"/>
          </ac:spMkLst>
        </pc:spChg>
        <pc:spChg chg="mod">
          <ac:chgData name="Dave Burnison" userId="562e53b1-e8fd-443e-b247-550baf63da3b" providerId="ADAL" clId="{F2EFD325-E202-4D2F-B785-62D53AEA1222}" dt="2018-03-16T19:20:09.966" v="82" actId="14100"/>
          <ac:spMkLst>
            <pc:docMk/>
            <pc:sldMk cId="142414498" sldId="398"/>
            <ac:spMk id="4" creationId="{DA002015-B57B-4849-93F7-A08ACC15F88F}"/>
          </ac:spMkLst>
        </pc:spChg>
      </pc:sldChg>
      <pc:sldChg chg="addSp delSp modSp add modTransition setBg">
        <pc:chgData name="Dave Burnison" userId="562e53b1-e8fd-443e-b247-550baf63da3b" providerId="ADAL" clId="{F2EFD325-E202-4D2F-B785-62D53AEA1222}" dt="2018-03-16T19:24:44.865" v="155" actId="14100"/>
        <pc:sldMkLst>
          <pc:docMk/>
          <pc:sldMk cId="97924830" sldId="399"/>
        </pc:sldMkLst>
        <pc:spChg chg="add mod">
          <ac:chgData name="Dave Burnison" userId="562e53b1-e8fd-443e-b247-550baf63da3b" providerId="ADAL" clId="{F2EFD325-E202-4D2F-B785-62D53AEA1222}" dt="2018-03-16T19:24:44.865" v="155" actId="14100"/>
          <ac:spMkLst>
            <pc:docMk/>
            <pc:sldMk cId="97924830" sldId="399"/>
            <ac:spMk id="2" creationId="{23132D23-B90E-4E0D-B209-050E903B7609}"/>
          </ac:spMkLst>
        </pc:spChg>
        <pc:spChg chg="add del mod">
          <ac:chgData name="Dave Burnison" userId="562e53b1-e8fd-443e-b247-550baf63da3b" providerId="ADAL" clId="{F2EFD325-E202-4D2F-B785-62D53AEA1222}" dt="2018-03-16T19:23:55.284" v="116" actId="478"/>
          <ac:spMkLst>
            <pc:docMk/>
            <pc:sldMk cId="97924830" sldId="399"/>
            <ac:spMk id="3" creationId="{4E169D18-917C-4763-84F7-745E995AF198}"/>
          </ac:spMkLst>
        </pc:spChg>
      </pc:sldChg>
      <pc:sldChg chg="modSp">
        <pc:chgData name="Dave Burnison" userId="562e53b1-e8fd-443e-b247-550baf63da3b" providerId="ADAL" clId="{F2EFD325-E202-4D2F-B785-62D53AEA1222}" dt="2018-03-17T15:53:56.904" v="236" actId="20577"/>
        <pc:sldMkLst>
          <pc:docMk/>
          <pc:sldMk cId="3429046378" sldId="402"/>
        </pc:sldMkLst>
        <pc:spChg chg="mod">
          <ac:chgData name="Dave Burnison" userId="562e53b1-e8fd-443e-b247-550baf63da3b" providerId="ADAL" clId="{F2EFD325-E202-4D2F-B785-62D53AEA1222}" dt="2018-03-17T15:53:56.904" v="236" actId="20577"/>
          <ac:spMkLst>
            <pc:docMk/>
            <pc:sldMk cId="3429046378" sldId="402"/>
            <ac:spMk id="4" creationId="{FC272010-72D8-4091-BF2E-698669BD9FFA}"/>
          </ac:spMkLst>
        </pc:spChg>
      </pc:sldChg>
      <pc:sldMasterChg chg="delSldLayout">
        <pc:chgData name="Dave Burnison" userId="562e53b1-e8fd-443e-b247-550baf63da3b" providerId="ADAL" clId="{F2EFD325-E202-4D2F-B785-62D53AEA1222}" dt="2018-03-16T19:27:11.998" v="164" actId="2696"/>
        <pc:sldMasterMkLst>
          <pc:docMk/>
          <pc:sldMasterMk cId="2869762950" sldId="2147484614"/>
        </pc:sldMasterMkLst>
        <pc:sldLayoutChg chg="del">
          <pc:chgData name="Dave Burnison" userId="562e53b1-e8fd-443e-b247-550baf63da3b" providerId="ADAL" clId="{F2EFD325-E202-4D2F-B785-62D53AEA1222}" dt="2018-03-16T19:27:11.998" v="164" actId="2696"/>
          <pc:sldLayoutMkLst>
            <pc:docMk/>
            <pc:sldMasterMk cId="2869762950" sldId="2147484614"/>
            <pc:sldLayoutMk cId="3613372560" sldId="214748462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6/25/2018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6/25/2018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dirty="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Arial" panose="020B0604020202020204" pitchFamily="34" charset="0"/>
              <a:cs typeface="Arial" panose="020B0604020202020204" pitchFamily="34" charset="0"/>
            </a:endParaRPr>
          </a:p>
          <a:p>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04C05FC6-45CD-407B-9538-F397EFA5C0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20347A</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67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HP firmware story—from one year to a few weeks</a:t>
            </a:r>
          </a:p>
          <a:p>
            <a:r>
              <a:rPr lang="en-CA" dirty="0"/>
              <a:t>700% more time spent on new features and new products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6/25/2018 5:49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on-prem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NUnit, xUnit,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3681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RedGate</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7977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l" defTabSz="97137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charset="0"/>
                <a:ea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9D0FE01C-54D9-B544-91E0-6CA42C0DF16C}"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6/25/2018</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00668AF5-71C6-6747-9B81-9BA3977F131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365678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https://marketplace.visualstudio.com/vsts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G</a:t>
            </a:r>
            <a:r>
              <a:rPr lang="en-US" sz="1200" kern="1200" dirty="0" err="1">
                <a:solidFill>
                  <a:schemeClr val="tx1"/>
                </a:solidFill>
                <a:latin typeface="+mn-lt"/>
                <a:ea typeface="+mn-ea"/>
                <a:cs typeface="+mn-cs"/>
              </a:rPr>
              <a:t>erry</a:t>
            </a:r>
            <a:r>
              <a:rPr lang="en-US" sz="1200" kern="1200" dirty="0">
                <a:solidFill>
                  <a:schemeClr val="tx1"/>
                </a:solidFill>
                <a:latin typeface="+mn-lt"/>
                <a:ea typeface="+mn-ea"/>
                <a:cs typeface="+mn-cs"/>
              </a:rPr>
              <a:t> McGovern—top task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54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p>
          <a:p>
            <a:endParaRPr lang="en-CA" sz="900" b="0" i="0" u="none" strike="noStrike" kern="1200" dirty="0">
              <a:solidFill>
                <a:schemeClr val="tx1"/>
              </a:solidFill>
              <a:effectLst/>
              <a:latin typeface="Segoe UI Light" pitchFamily="34" charset="0"/>
              <a:ea typeface="+mn-ea"/>
              <a:cs typeface="+mn-cs"/>
            </a:endParaRPr>
          </a:p>
          <a:p>
            <a:r>
              <a:rPr lang="en-CA" sz="900" b="0" i="0" u="none" strike="noStrike" kern="1200" dirty="0">
                <a:solidFill>
                  <a:schemeClr val="tx1"/>
                </a:solidFill>
                <a:effectLst/>
                <a:latin typeface="Segoe UI Light" pitchFamily="34" charset="0"/>
                <a:ea typeface="+mn-ea"/>
                <a:cs typeface="+mn-cs"/>
              </a:rPr>
              <a:t>C</a:t>
            </a:r>
            <a:r>
              <a:rPr lang="en-US" sz="900" b="0" i="0" u="none" strike="noStrike" kern="1200" dirty="0">
                <a:solidFill>
                  <a:schemeClr val="tx1"/>
                </a:solidFill>
                <a:effectLst/>
                <a:latin typeface="Segoe UI Light" pitchFamily="34" charset="0"/>
                <a:ea typeface="+mn-ea"/>
                <a:cs typeface="+mn-cs"/>
              </a:rPr>
              <a:t>ontinuous integration / Continuous delivery</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97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Windows and Devices Group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5:49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9652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7D11586-B927-4F6F-B616-F8429CD6D762}"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895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9344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5:49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65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6/25/2018 5:49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6.png"/><Relationship Id="rId5" Type="http://schemas.openxmlformats.org/officeDocument/2006/relationships/image" Target="../media/image34.emf"/><Relationship Id="rId4" Type="http://schemas.openxmlformats.org/officeDocument/2006/relationships/oleObject" Target="../embeddings/oleObject4.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4.emf"/><Relationship Id="rId4" Type="http://schemas.openxmlformats.org/officeDocument/2006/relationships/oleObject" Target="../embeddings/oleObject5.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34.emf"/><Relationship Id="rId4" Type="http://schemas.openxmlformats.org/officeDocument/2006/relationships/oleObject" Target="../embeddings/oleObject6.bin"/></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34.emf"/><Relationship Id="rId4" Type="http://schemas.openxmlformats.org/officeDocument/2006/relationships/oleObject" Target="../embeddings/oleObject7.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34.emf"/><Relationship Id="rId4" Type="http://schemas.openxmlformats.org/officeDocument/2006/relationships/oleObject" Target="../embeddings/oleObject8.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34.emf"/><Relationship Id="rId4" Type="http://schemas.openxmlformats.org/officeDocument/2006/relationships/oleObject" Target="../embeddings/oleObject9.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34.emf"/><Relationship Id="rId4" Type="http://schemas.openxmlformats.org/officeDocument/2006/relationships/oleObject" Target="../embeddings/oleObject10.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37.png"/><Relationship Id="rId5" Type="http://schemas.openxmlformats.org/officeDocument/2006/relationships/image" Target="../media/image34.emf"/><Relationship Id="rId4" Type="http://schemas.openxmlformats.org/officeDocument/2006/relationships/oleObject" Target="../embeddings/oleObject11.bin"/></Relationships>
</file>

<file path=ppt/slideLayouts/_rels/slideLayout31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oleObject" Target="../embeddings/oleObject12.bin"/></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756437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4194955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5753783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6/25/2018</a:t>
            </a:fld>
            <a:endParaRPr lang="en-US" dirty="0"/>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505917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6/25/2018</a:t>
            </a:fld>
            <a:endParaRPr lang="en-US" dirty="0"/>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64977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5921"/>
            <a:ext cx="12436476" cy="1102117"/>
          </a:xfrm>
          <a:prstGeom prst="rect">
            <a:avLst/>
          </a:prstGeom>
        </p:spPr>
        <p:txBody>
          <a:bodyPr/>
          <a:lstStyle>
            <a:lvl1pPr algn="ctr">
              <a:defRPr lang="en-US" sz="5501"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38037"/>
            <a:ext cx="12436475" cy="494895"/>
          </a:xfrm>
          <a:prstGeom prst="rect">
            <a:avLst/>
          </a:prstGeom>
        </p:spPr>
        <p:txBody>
          <a:bodyPr/>
          <a:lstStyle>
            <a:lvl1pPr marL="0" indent="0" algn="ctr">
              <a:buNone/>
              <a:defRPr lang="en-US" sz="2242"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140647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dirty="0"/>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dirty="0"/>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189036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86588"/>
          </a:xfrm>
          <a:prstGeom prst="rect">
            <a:avLst/>
          </a:prstGeom>
        </p:spPr>
      </p:pic>
      <p:sp>
        <p:nvSpPr>
          <p:cNvPr id="8" name="TextBox 7"/>
          <p:cNvSpPr txBox="1"/>
          <p:nvPr userDrawn="1"/>
        </p:nvSpPr>
        <p:spPr>
          <a:xfrm>
            <a:off x="10117138" y="-1043389"/>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6211"/>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14424999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8532"/>
            <a:ext cx="11033125" cy="574023"/>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dirty="0"/>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2408822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dirty="0"/>
          </a:p>
        </p:txBody>
      </p:sp>
    </p:spTree>
    <p:extLst>
      <p:ext uri="{BB962C8B-B14F-4D97-AF65-F5344CB8AC3E}">
        <p14:creationId xmlns:p14="http://schemas.microsoft.com/office/powerpoint/2010/main" val="4620189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393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0975"/>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6/25/2018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17863144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86588"/>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6/25/2018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43964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30903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01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19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1"/>
            <a:ext cx="10058399" cy="1826725"/>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4882188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901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dirty="0"/>
          </a:p>
        </p:txBody>
      </p:sp>
    </p:spTree>
    <p:extLst>
      <p:ext uri="{BB962C8B-B14F-4D97-AF65-F5344CB8AC3E}">
        <p14:creationId xmlns:p14="http://schemas.microsoft.com/office/powerpoint/2010/main" val="13592572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8491796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303420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7378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738568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93889166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944205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687070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45261837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4936568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372073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5353818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4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1"/>
            <a:ext cx="12436475" cy="8383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2" dirty="0"/>
          </a:p>
        </p:txBody>
      </p:sp>
      <p:sp>
        <p:nvSpPr>
          <p:cNvPr id="2" name="Title 1"/>
          <p:cNvSpPr>
            <a:spLocks noGrp="1"/>
          </p:cNvSpPr>
          <p:nvPr>
            <p:ph type="title" hasCustomPrompt="1"/>
          </p:nvPr>
        </p:nvSpPr>
        <p:spPr>
          <a:xfrm>
            <a:off x="621824" y="1"/>
            <a:ext cx="11192828" cy="838391"/>
          </a:xfrm>
        </p:spPr>
        <p:txBody>
          <a:bodyPr>
            <a:noAutofit/>
          </a:bodyPr>
          <a:lstStyle>
            <a:lvl1pPr algn="l">
              <a:lnSpc>
                <a:spcPct val="90000"/>
              </a:lnSpc>
              <a:defRPr sz="285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22">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21825" y="6443188"/>
            <a:ext cx="3938217" cy="371971"/>
          </a:xfrm>
        </p:spPr>
        <p:txBody>
          <a:bodyPr/>
          <a:lstStyle>
            <a:lvl1pPr algn="l">
              <a:defRPr/>
            </a:lvl1pPr>
          </a:lstStyle>
          <a:p>
            <a:endParaRPr lang="en-US" dirty="0"/>
          </a:p>
        </p:txBody>
      </p:sp>
      <p:sp>
        <p:nvSpPr>
          <p:cNvPr id="9" name="Text Placeholder 4"/>
          <p:cNvSpPr>
            <a:spLocks noGrp="1"/>
          </p:cNvSpPr>
          <p:nvPr>
            <p:ph type="body" sz="quarter" idx="13"/>
          </p:nvPr>
        </p:nvSpPr>
        <p:spPr>
          <a:xfrm>
            <a:off x="621824" y="1086802"/>
            <a:ext cx="11192828" cy="5201127"/>
          </a:xfrm>
          <a:prstGeom prst="rect">
            <a:avLst/>
          </a:prstGeom>
        </p:spPr>
        <p:txBody>
          <a:bodyPr/>
          <a:lstStyle>
            <a:lvl1pPr marL="465203" indent="-465203">
              <a:buClr>
                <a:srgbClr val="0070C0"/>
              </a:buClr>
              <a:buFont typeface="Arial" pitchFamily="34" charset="0"/>
              <a:buChar char="•"/>
              <a:defRPr sz="2850" b="0">
                <a:latin typeface="Segoe UI" pitchFamily="34" charset="0"/>
                <a:ea typeface="Segoe UI" pitchFamily="34" charset="0"/>
                <a:cs typeface="Segoe UI" pitchFamily="34" charset="0"/>
              </a:defRPr>
            </a:lvl1pPr>
            <a:lvl2pPr marL="814107" indent="-348903">
              <a:buClr>
                <a:srgbClr val="0070C0"/>
              </a:buClr>
              <a:buFont typeface="Arial" pitchFamily="34" charset="0"/>
              <a:buChar char="•"/>
              <a:defRPr sz="2442" b="0">
                <a:latin typeface="Segoe UI" pitchFamily="34" charset="0"/>
                <a:ea typeface="Segoe UI" pitchFamily="34" charset="0"/>
                <a:cs typeface="Segoe UI" pitchFamily="34" charset="0"/>
              </a:defRPr>
            </a:lvl2pPr>
            <a:lvl3pPr marL="1279310" indent="-348903">
              <a:buClr>
                <a:srgbClr val="0070C0"/>
              </a:buClr>
              <a:buFont typeface="Arial" pitchFamily="34" charset="0"/>
              <a:buChar char="•"/>
              <a:defRPr sz="2036" b="0">
                <a:latin typeface="Segoe UI" pitchFamily="34" charset="0"/>
                <a:ea typeface="Segoe UI" pitchFamily="34" charset="0"/>
                <a:cs typeface="Segoe UI" pitchFamily="34" charset="0"/>
              </a:defRPr>
            </a:lvl3pPr>
            <a:lvl4pPr marL="139561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84746765"/>
      </p:ext>
    </p:extLst>
  </p:cSld>
  <p:clrMapOvr>
    <a:masterClrMapping/>
  </p:clrMapOvr>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9" y="2140207"/>
            <a:ext cx="11228387" cy="1718429"/>
          </a:xfrm>
        </p:spPr>
        <p:txBody>
          <a:bodyPr/>
          <a:lstStyle>
            <a:lvl1pPr>
              <a:defRPr sz="5984">
                <a:solidFill>
                  <a:schemeClr val="bg1"/>
                </a:solidFill>
              </a:defRPr>
            </a:lvl1pPr>
          </a:lstStyle>
          <a:p>
            <a:r>
              <a:rPr lang="en-US" dirty="0"/>
              <a:t>Title</a:t>
            </a:r>
          </a:p>
        </p:txBody>
      </p:sp>
      <p:sp>
        <p:nvSpPr>
          <p:cNvPr id="8" name="Subtitle 2"/>
          <p:cNvSpPr>
            <a:spLocks noGrp="1"/>
          </p:cNvSpPr>
          <p:nvPr>
            <p:ph type="subTitle" idx="1" hasCustomPrompt="1"/>
          </p:nvPr>
        </p:nvSpPr>
        <p:spPr>
          <a:xfrm>
            <a:off x="603506" y="3949976"/>
            <a:ext cx="11210099" cy="522900"/>
          </a:xfrm>
        </p:spPr>
        <p:txBody>
          <a:bodyPr/>
          <a:lstStyle>
            <a:lvl1pPr marL="0" indent="0" algn="l">
              <a:buNone/>
              <a:defRPr sz="2196">
                <a:solidFill>
                  <a:schemeClr val="bg1"/>
                </a:solidFill>
                <a:latin typeface="+mn-lt"/>
              </a:defRPr>
            </a:lvl1pPr>
            <a:lvl2pPr marL="456029" indent="0" algn="ctr">
              <a:buNone/>
              <a:defRPr>
                <a:solidFill>
                  <a:schemeClr val="tx1">
                    <a:tint val="75000"/>
                  </a:schemeClr>
                </a:solidFill>
              </a:defRPr>
            </a:lvl2pPr>
            <a:lvl3pPr marL="912058" indent="0" algn="ctr">
              <a:buNone/>
              <a:defRPr>
                <a:solidFill>
                  <a:schemeClr val="tx1">
                    <a:tint val="75000"/>
                  </a:schemeClr>
                </a:solidFill>
              </a:defRPr>
            </a:lvl3pPr>
            <a:lvl4pPr marL="1368087" indent="0" algn="ctr">
              <a:buNone/>
              <a:defRPr>
                <a:solidFill>
                  <a:schemeClr val="tx1">
                    <a:tint val="75000"/>
                  </a:schemeClr>
                </a:solidFill>
              </a:defRPr>
            </a:lvl4pPr>
            <a:lvl5pPr marL="1824118" indent="0" algn="ctr">
              <a:buNone/>
              <a:defRPr>
                <a:solidFill>
                  <a:schemeClr val="tx1">
                    <a:tint val="75000"/>
                  </a:schemeClr>
                </a:solidFill>
              </a:defRPr>
            </a:lvl5pPr>
            <a:lvl6pPr marL="2280147" indent="0" algn="ctr">
              <a:buNone/>
              <a:defRPr>
                <a:solidFill>
                  <a:schemeClr val="tx1">
                    <a:tint val="75000"/>
                  </a:schemeClr>
                </a:solidFill>
              </a:defRPr>
            </a:lvl6pPr>
            <a:lvl7pPr marL="2736176" indent="0" algn="ctr">
              <a:buNone/>
              <a:defRPr>
                <a:solidFill>
                  <a:schemeClr val="tx1">
                    <a:tint val="75000"/>
                  </a:schemeClr>
                </a:solidFill>
              </a:defRPr>
            </a:lvl7pPr>
            <a:lvl8pPr marL="3192205" indent="0" algn="ctr">
              <a:buNone/>
              <a:defRPr>
                <a:solidFill>
                  <a:schemeClr val="tx1">
                    <a:tint val="75000"/>
                  </a:schemeClr>
                </a:solidFill>
              </a:defRPr>
            </a:lvl8pPr>
            <a:lvl9pPr marL="3648233"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17837971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56648104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03917435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1763621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23463673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31838619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479219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500060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4246588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99255830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7998064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3321554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6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64520"/>
            <a:ext cx="9827154" cy="1722797"/>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410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ctrTitle" hasCustomPrompt="1"/>
          </p:nvPr>
        </p:nvSpPr>
        <p:spPr>
          <a:xfrm>
            <a:off x="576073" y="2140206"/>
            <a:ext cx="11228387" cy="1718429"/>
          </a:xfrm>
        </p:spPr>
        <p:txBody>
          <a:bodyPr/>
          <a:lstStyle>
            <a:lvl1pPr>
              <a:defRPr sz="5992">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49976"/>
            <a:ext cx="8705850" cy="861133"/>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6751"/>
            <a:ext cx="1606856" cy="590401"/>
          </a:xfrm>
          <a:prstGeom prst="rect">
            <a:avLst/>
          </a:prstGeom>
        </p:spPr>
      </p:pic>
      <p:grpSp>
        <p:nvGrpSpPr>
          <p:cNvPr id="89" name="Group 88"/>
          <p:cNvGrpSpPr/>
          <p:nvPr userDrawn="1"/>
        </p:nvGrpSpPr>
        <p:grpSpPr>
          <a:xfrm>
            <a:off x="5565776" y="-356782"/>
            <a:ext cx="7088188" cy="708014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1537"/>
              <a:endParaRPr lang="en-US" sz="1798"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Tree>
    <p:extLst>
      <p:ext uri="{BB962C8B-B14F-4D97-AF65-F5344CB8AC3E}">
        <p14:creationId xmlns:p14="http://schemas.microsoft.com/office/powerpoint/2010/main" val="2687522274"/>
      </p:ext>
    </p:extLst>
  </p:cSld>
  <p:clrMapOvr>
    <a:masterClrMapping/>
  </p:clrMapOvr>
  <p:transition spd="med">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51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7455203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61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5993669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2"/>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036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94"/>
            </a:lvl1pPr>
          </a:lstStyle>
          <a:p>
            <a:r>
              <a:rPr lang="en-US" dirty="0"/>
              <a:t>Click to edit Master title style</a:t>
            </a:r>
          </a:p>
        </p:txBody>
      </p:sp>
      <p:sp>
        <p:nvSpPr>
          <p:cNvPr id="6" name="Text Placeholder 5"/>
          <p:cNvSpPr>
            <a:spLocks noGrp="1"/>
          </p:cNvSpPr>
          <p:nvPr>
            <p:ph type="body" sz="quarter" idx="10"/>
          </p:nvPr>
        </p:nvSpPr>
        <p:spPr>
          <a:xfrm>
            <a:off x="274639" y="1138986"/>
            <a:ext cx="11887200" cy="1998278"/>
          </a:xfrm>
        </p:spPr>
        <p:txBody>
          <a:bodyPr/>
          <a:lstStyle>
            <a:lvl1pPr marL="0" indent="0">
              <a:lnSpc>
                <a:spcPct val="100000"/>
              </a:lnSpc>
              <a:spcBef>
                <a:spcPts val="599"/>
              </a:spcBef>
              <a:buNone/>
              <a:defRPr sz="3195">
                <a:gradFill>
                  <a:gsLst>
                    <a:gs pos="1250">
                      <a:schemeClr val="tx1"/>
                    </a:gs>
                    <a:gs pos="99000">
                      <a:schemeClr val="tx1"/>
                    </a:gs>
                  </a:gsLst>
                  <a:lin ang="5400000" scaled="0"/>
                </a:gradFill>
              </a:defRPr>
            </a:lvl1pPr>
            <a:lvl2pPr marL="0" indent="0">
              <a:lnSpc>
                <a:spcPct val="100000"/>
              </a:lnSpc>
              <a:spcBef>
                <a:spcPts val="599"/>
              </a:spcBef>
              <a:buFontTx/>
              <a:buNone/>
              <a:defRPr sz="1597"/>
            </a:lvl2pPr>
            <a:lvl3pPr marL="228306" indent="0">
              <a:lnSpc>
                <a:spcPct val="100000"/>
              </a:lnSpc>
              <a:spcBef>
                <a:spcPts val="599"/>
              </a:spcBef>
              <a:buNone/>
              <a:defRPr sz="1798"/>
            </a:lvl3pPr>
            <a:lvl4pPr marL="456609" indent="0">
              <a:lnSpc>
                <a:spcPct val="100000"/>
              </a:lnSpc>
              <a:spcBef>
                <a:spcPts val="599"/>
              </a:spcBef>
              <a:buNone/>
              <a:defRPr sz="1597"/>
            </a:lvl4pPr>
            <a:lvl5pPr marL="684915" indent="0">
              <a:lnSpc>
                <a:spcPct val="100000"/>
              </a:lnSpc>
              <a:spcBef>
                <a:spcPts val="599"/>
              </a:spcBef>
              <a:buNone/>
              <a:defRPr sz="15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75412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defRPr sz="3195"/>
            </a:lvl1pPr>
            <a:lvl2pPr>
              <a:lnSpc>
                <a:spcPct val="100000"/>
              </a:lnSpc>
              <a:spcBef>
                <a:spcPts val="599"/>
              </a:spcBef>
              <a:defRPr sz="1798"/>
            </a:lvl2pPr>
            <a:lvl3pPr>
              <a:lnSpc>
                <a:spcPct val="100000"/>
              </a:lnSpc>
              <a:spcBef>
                <a:spcPts val="599"/>
              </a:spcBef>
              <a:defRPr sz="1597"/>
            </a:lvl3pPr>
            <a:lvl4pPr>
              <a:lnSpc>
                <a:spcPct val="100000"/>
              </a:lnSpc>
              <a:spcBef>
                <a:spcPts val="599"/>
              </a:spcBef>
              <a:defRPr sz="1397"/>
            </a:lvl4pPr>
            <a:lvl5pPr>
              <a:lnSpc>
                <a:spcPct val="100000"/>
              </a:lnSpc>
              <a:spcBef>
                <a:spcPts val="599"/>
              </a:spcBef>
              <a:defRPr sz="13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319310697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spcAft>
                <a:spcPts val="0"/>
              </a:spcAft>
              <a:defRPr sz="3195">
                <a:solidFill>
                  <a:schemeClr val="accent1"/>
                </a:solidFill>
                <a:latin typeface="+mj-lt"/>
              </a:defRPr>
            </a:lvl1pPr>
            <a:lvl2pPr>
              <a:lnSpc>
                <a:spcPct val="100000"/>
              </a:lnSpc>
              <a:spcBef>
                <a:spcPts val="599"/>
              </a:spcBef>
              <a:spcAft>
                <a:spcPts val="0"/>
              </a:spcAft>
              <a:defRPr sz="1798">
                <a:latin typeface="+mn-lt"/>
              </a:defRPr>
            </a:lvl2pPr>
            <a:lvl3pPr>
              <a:lnSpc>
                <a:spcPct val="100000"/>
              </a:lnSpc>
              <a:spcBef>
                <a:spcPts val="599"/>
              </a:spcBef>
              <a:spcAft>
                <a:spcPts val="0"/>
              </a:spcAft>
              <a:defRPr sz="1597">
                <a:latin typeface="+mn-lt"/>
              </a:defRPr>
            </a:lvl3pPr>
            <a:lvl4pPr>
              <a:lnSpc>
                <a:spcPct val="100000"/>
              </a:lnSpc>
              <a:spcBef>
                <a:spcPts val="599"/>
              </a:spcBef>
              <a:spcAft>
                <a:spcPts val="0"/>
              </a:spcAft>
              <a:defRPr sz="1397">
                <a:latin typeface="+mn-lt"/>
              </a:defRPr>
            </a:lvl4pPr>
            <a:lvl5pPr>
              <a:lnSpc>
                <a:spcPct val="100000"/>
              </a:lnSpc>
              <a:spcBef>
                <a:spcPts val="599"/>
              </a:spcBef>
              <a:spcAft>
                <a:spcPts val="0"/>
              </a:spcAft>
              <a:defRPr sz="1397">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28990444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138985"/>
            <a:ext cx="5705247"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64873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5"/>
            <a:ext cx="5763304"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593715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6"/>
            <a:ext cx="5719762"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6"/>
            <a:ext cx="5943600"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19933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138987"/>
            <a:ext cx="574879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7"/>
            <a:ext cx="594360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427841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9" y="1146234"/>
            <a:ext cx="11899900" cy="1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09837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7851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26989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92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71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281324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82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77631116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92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8" name="Text Placeholder 7"/>
          <p:cNvSpPr>
            <a:spLocks noGrp="1"/>
          </p:cNvSpPr>
          <p:nvPr>
            <p:ph type="body" sz="quarter" idx="13" hasCustomPrompt="1"/>
          </p:nvPr>
        </p:nvSpPr>
        <p:spPr>
          <a:xfrm>
            <a:off x="603504" y="1543712"/>
            <a:ext cx="11226196" cy="2489649"/>
          </a:xfrm>
        </p:spPr>
        <p:txBody>
          <a:bodyPr lIns="0" tIns="0"/>
          <a:lstStyle>
            <a:lvl1pPr marL="233061" indent="-233061">
              <a:spcBef>
                <a:spcPts val="1198"/>
              </a:spcBef>
              <a:defRPr sz="2597">
                <a:latin typeface="+mn-lt"/>
              </a:defRPr>
            </a:lvl1pPr>
            <a:lvl2pPr marL="689671" indent="-233061">
              <a:spcBef>
                <a:spcPts val="1198"/>
              </a:spcBef>
              <a:buSzPct val="100000"/>
              <a:buFont typeface="Segoe UI" pitchFamily="34" charset="0"/>
              <a:buChar char="‐"/>
              <a:defRPr/>
            </a:lvl2pPr>
            <a:lvl3pPr marL="1146281" indent="-233061">
              <a:spcBef>
                <a:spcPts val="1198"/>
              </a:spcBef>
              <a:buFont typeface="Wingdings" pitchFamily="2" charset="2"/>
              <a:buChar char="§"/>
              <a:defRPr/>
            </a:lvl3pPr>
            <a:lvl4pPr marL="1598133" indent="-342457">
              <a:spcBef>
                <a:spcPts val="1198"/>
              </a:spcBef>
              <a:buFont typeface="+mj-lt"/>
              <a:buAutoNum type="arabicPeriod"/>
              <a:defRPr/>
            </a:lvl4pPr>
            <a:lvl5pPr marL="1943761" indent="-342457">
              <a:spcBef>
                <a:spcPts val="1198"/>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13479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02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7"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5450963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12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5750"/>
            <a:ext cx="4223512" cy="1551829"/>
          </a:xfrm>
          <a:prstGeom prst="rect">
            <a:avLst/>
          </a:prstGeom>
        </p:spPr>
      </p:pic>
    </p:spTree>
    <p:extLst>
      <p:ext uri="{BB962C8B-B14F-4D97-AF65-F5344CB8AC3E}">
        <p14:creationId xmlns:p14="http://schemas.microsoft.com/office/powerpoint/2010/main" val="81824646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25240"/>
            <a:ext cx="11887200" cy="1180521"/>
          </a:xfrm>
          <a:noFill/>
        </p:spPr>
        <p:txBody>
          <a:bodyPr anchorCtr="0">
            <a:spAutoFit/>
          </a:bodyPr>
          <a:lstStyle>
            <a:lvl1pPr>
              <a:defRPr sz="719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759330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4" y="1138532"/>
            <a:ext cx="11033125" cy="614855"/>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200" y="6558455"/>
            <a:ext cx="3937000" cy="136370"/>
          </a:xfrm>
          <a:prstGeom prst="rect">
            <a:avLst/>
          </a:prstGeom>
        </p:spPr>
        <p:txBody>
          <a:bodyPr/>
          <a:lstStyle>
            <a:lvl1pPr fontAlgn="base">
              <a:spcBef>
                <a:spcPct val="0"/>
              </a:spcBef>
              <a:spcAft>
                <a:spcPct val="0"/>
              </a:spcAft>
              <a:defRPr>
                <a:solidFill>
                  <a:srgbClr val="505050"/>
                </a:solidFill>
              </a:defRPr>
            </a:lvl1pPr>
          </a:lstStyle>
          <a:p>
            <a:pPr defTabSz="931571">
              <a:defRPr/>
            </a:pPr>
            <a:r>
              <a:rPr lang="en-US"/>
              <a:t>Microsoft Confidential</a:t>
            </a:r>
          </a:p>
        </p:txBody>
      </p:sp>
      <p:sp>
        <p:nvSpPr>
          <p:cNvPr id="5" name="Slide Number Placeholder 3"/>
          <p:cNvSpPr>
            <a:spLocks noGrp="1"/>
          </p:cNvSpPr>
          <p:nvPr>
            <p:ph type="sldNum" sz="quarter" idx="15"/>
          </p:nvPr>
        </p:nvSpPr>
        <p:spPr>
          <a:xfrm>
            <a:off x="11595105" y="6558455"/>
            <a:ext cx="566738" cy="136370"/>
          </a:xfrm>
          <a:prstGeom prst="rect">
            <a:avLst/>
          </a:prstGeom>
        </p:spPr>
        <p:txBody>
          <a:bodyPr/>
          <a:lstStyle>
            <a:lvl1pPr>
              <a:defRPr/>
            </a:lvl1pPr>
          </a:lstStyle>
          <a:p>
            <a:pPr defTabSz="931571"/>
            <a:fld id="{6052FC3A-E1BD-E54F-9A48-71EBDEF00552}" type="slidenum">
              <a:rPr lang="en-US" smtClean="0">
                <a:solidFill>
                  <a:srgbClr val="505050"/>
                </a:solidFill>
              </a:rPr>
              <a:pPr defTabSz="931571"/>
              <a:t>‹#›</a:t>
            </a:fld>
            <a:endParaRPr lang="en-US">
              <a:solidFill>
                <a:srgbClr val="505050"/>
              </a:solidFill>
            </a:endParaRPr>
          </a:p>
        </p:txBody>
      </p:sp>
    </p:spTree>
    <p:extLst>
      <p:ext uri="{BB962C8B-B14F-4D97-AF65-F5344CB8AC3E}">
        <p14:creationId xmlns:p14="http://schemas.microsoft.com/office/powerpoint/2010/main" val="36102625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1206379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992"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1298"/>
            <a:ext cx="9143937" cy="182593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1774"/>
            <a:ext cx="3937000" cy="137004"/>
          </a:xfrm>
          <a:prstGeom prst="rect">
            <a:avLst/>
          </a:prstGeom>
        </p:spPr>
        <p:txBody>
          <a:bodyPr/>
          <a:lstStyle/>
          <a:p>
            <a:pPr defTabSz="931571"/>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595102" y="6681774"/>
            <a:ext cx="566737" cy="137004"/>
          </a:xfrm>
          <a:prstGeom prst="rect">
            <a:avLst/>
          </a:prstGeom>
        </p:spPr>
        <p:txBody>
          <a:bodyPr/>
          <a:lstStyle/>
          <a:p>
            <a:pPr defTabSz="931571"/>
            <a:fld id="{27258FFF-F925-446B-8502-81C933981705}" type="slidenum">
              <a:rPr lang="en-US" smtClean="0">
                <a:gradFill>
                  <a:gsLst>
                    <a:gs pos="2239">
                      <a:srgbClr val="FFFFFF"/>
                    </a:gs>
                    <a:gs pos="11940">
                      <a:srgbClr val="FFFFFF"/>
                    </a:gs>
                  </a:gsLst>
                  <a:lin ang="5400000" scaled="0"/>
                </a:gradFill>
              </a:rPr>
              <a:pPr defTabSz="931571"/>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231"/>
            <a:ext cx="1639084" cy="358754"/>
          </a:xfrm>
          <a:prstGeom prst="rect">
            <a:avLst/>
          </a:prstGeom>
        </p:spPr>
      </p:pic>
    </p:spTree>
    <p:extLst>
      <p:ext uri="{BB962C8B-B14F-4D97-AF65-F5344CB8AC3E}">
        <p14:creationId xmlns:p14="http://schemas.microsoft.com/office/powerpoint/2010/main" val="1509322725"/>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22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9" y="2140207"/>
            <a:ext cx="11228387" cy="1718429"/>
          </a:xfrm>
        </p:spPr>
        <p:txBody>
          <a:bodyPr/>
          <a:lstStyle>
            <a:lvl1pPr>
              <a:defRPr sz="5991">
                <a:solidFill>
                  <a:schemeClr val="bg1"/>
                </a:solidFill>
              </a:defRPr>
            </a:lvl1pPr>
          </a:lstStyle>
          <a:p>
            <a:r>
              <a:rPr lang="en-US" dirty="0"/>
              <a:t>Title</a:t>
            </a:r>
          </a:p>
        </p:txBody>
      </p:sp>
      <p:sp>
        <p:nvSpPr>
          <p:cNvPr id="8" name="Subtitle 2"/>
          <p:cNvSpPr>
            <a:spLocks noGrp="1"/>
          </p:cNvSpPr>
          <p:nvPr>
            <p:ph type="subTitle" idx="1" hasCustomPrompt="1"/>
          </p:nvPr>
        </p:nvSpPr>
        <p:spPr>
          <a:xfrm>
            <a:off x="603506" y="3949976"/>
            <a:ext cx="11210099" cy="522900"/>
          </a:xfrm>
        </p:spPr>
        <p:txBody>
          <a:bodyPr/>
          <a:lstStyle>
            <a:lvl1pPr marL="0" indent="0" algn="l">
              <a:buNone/>
              <a:defRPr sz="2198">
                <a:solidFill>
                  <a:schemeClr val="bg1"/>
                </a:solidFill>
                <a:latin typeface="+mn-lt"/>
              </a:defRPr>
            </a:lvl1pPr>
            <a:lvl2pPr marL="456521" indent="0" algn="ctr">
              <a:buNone/>
              <a:defRPr>
                <a:solidFill>
                  <a:schemeClr val="tx1">
                    <a:tint val="75000"/>
                  </a:schemeClr>
                </a:solidFill>
              </a:defRPr>
            </a:lvl2pPr>
            <a:lvl3pPr marL="913044" indent="0" algn="ctr">
              <a:buNone/>
              <a:defRPr>
                <a:solidFill>
                  <a:schemeClr val="tx1">
                    <a:tint val="75000"/>
                  </a:schemeClr>
                </a:solidFill>
              </a:defRPr>
            </a:lvl3pPr>
            <a:lvl4pPr marL="1369565" indent="0" algn="ctr">
              <a:buNone/>
              <a:defRPr>
                <a:solidFill>
                  <a:schemeClr val="tx1">
                    <a:tint val="75000"/>
                  </a:schemeClr>
                </a:solidFill>
              </a:defRPr>
            </a:lvl4pPr>
            <a:lvl5pPr marL="1826087" indent="0" algn="ctr">
              <a:buNone/>
              <a:defRPr>
                <a:solidFill>
                  <a:schemeClr val="tx1">
                    <a:tint val="75000"/>
                  </a:schemeClr>
                </a:solidFill>
              </a:defRPr>
            </a:lvl5pPr>
            <a:lvl6pPr marL="2282608" indent="0" algn="ctr">
              <a:buNone/>
              <a:defRPr>
                <a:solidFill>
                  <a:schemeClr val="tx1">
                    <a:tint val="75000"/>
                  </a:schemeClr>
                </a:solidFill>
              </a:defRPr>
            </a:lvl6pPr>
            <a:lvl7pPr marL="2739130" indent="0" algn="ctr">
              <a:buNone/>
              <a:defRPr>
                <a:solidFill>
                  <a:schemeClr val="tx1">
                    <a:tint val="75000"/>
                  </a:schemeClr>
                </a:solidFill>
              </a:defRPr>
            </a:lvl7pPr>
            <a:lvl8pPr marL="3195651" indent="0" algn="ctr">
              <a:buNone/>
              <a:defRPr>
                <a:solidFill>
                  <a:schemeClr val="tx1">
                    <a:tint val="75000"/>
                  </a:schemeClr>
                </a:solidFill>
              </a:defRPr>
            </a:lvl8pPr>
            <a:lvl9pPr marL="3652173"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732206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19774"/>
            <a:ext cx="11887199" cy="1993666"/>
          </a:xfrm>
        </p:spPr>
        <p:txBody>
          <a:bodyPr/>
          <a:lstStyle>
            <a:lvl1pPr marL="0" indent="0">
              <a:buNone/>
              <a:defRPr sz="329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0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7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5663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5"/>
            <a:ext cx="11887200" cy="2050730"/>
          </a:xfrm>
        </p:spPr>
        <p:txBody>
          <a:bodyPr/>
          <a:lstStyle>
            <a:lvl1pPr>
              <a:defRPr sz="35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99781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737147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770437" cy="6986588"/>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1571"/>
            <a:endParaRPr lang="en-US" sz="2445" dirty="0">
              <a:solidFill>
                <a:prstClr val="white"/>
              </a:solidFill>
            </a:endParaRPr>
          </a:p>
        </p:txBody>
      </p:sp>
      <p:sp>
        <p:nvSpPr>
          <p:cNvPr id="9" name="Title 1"/>
          <p:cNvSpPr>
            <a:spLocks noGrp="1" noChangeAspect="1"/>
          </p:cNvSpPr>
          <p:nvPr>
            <p:ph type="title"/>
          </p:nvPr>
        </p:nvSpPr>
        <p:spPr>
          <a:xfrm>
            <a:off x="274638" y="570850"/>
            <a:ext cx="3733799" cy="5776702"/>
          </a:xfrm>
          <a:prstGeom prst="rect">
            <a:avLst/>
          </a:prstGeom>
        </p:spPr>
        <p:txBody>
          <a:bodyPr lIns="91440" tIns="91440" bIns="91440" anchor="ctr"/>
          <a:lstStyle>
            <a:lvl1pPr algn="l">
              <a:defRPr sz="407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38733252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795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dirty="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2018-06-25</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dirty="0"/>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04456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27860173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theme" Target="../theme/theme11.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 Type="http://schemas.openxmlformats.org/officeDocument/2006/relationships/slideLayout" Target="../slideLayouts/slideLayout299.xml"/><Relationship Id="rId21" Type="http://schemas.openxmlformats.org/officeDocument/2006/relationships/slideLayout" Target="../slideLayouts/slideLayout317.xml"/><Relationship Id="rId34" Type="http://schemas.openxmlformats.org/officeDocument/2006/relationships/oleObject" Target="../embeddings/oleObject3.bin"/><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tags" Target="../tags/tag4.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vmlDrawing" Target="../drawings/vmlDrawing4.v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theme" Target="../theme/theme12.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image" Target="../media/image35.emf"/><Relationship Id="rId8"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4.xml"/><Relationship Id="rId8"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image" Target="../media/image22.emf"/><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theme" Target="../theme/theme5.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7.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6/25/2018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 id="2147484774" r:id="rId25"/>
    <p:sldLayoutId id="2147484775" r:id="rId26"/>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6/25/2018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3080"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89" y="1588"/>
                        <a:ext cx="1587" cy="1585"/>
                      </a:xfrm>
                      <a:prstGeom prst="rect">
                        <a:avLst/>
                      </a:prstGeom>
                    </p:spPr>
                  </p:pic>
                </p:oleObj>
              </mc:Fallback>
            </mc:AlternateContent>
          </a:graphicData>
        </a:graphic>
      </p:graphicFrame>
      <p:sp>
        <p:nvSpPr>
          <p:cNvPr id="2" name="Title Placeholder 1"/>
          <p:cNvSpPr>
            <a:spLocks noGrp="1"/>
          </p:cNvSpPr>
          <p:nvPr>
            <p:ph type="title"/>
          </p:nvPr>
        </p:nvSpPr>
        <p:spPr>
          <a:xfrm>
            <a:off x="274639" y="26094"/>
            <a:ext cx="11889564" cy="916534"/>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74641" y="1145555"/>
            <a:ext cx="11887198" cy="172159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500392"/>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Lst>
  <p:transition>
    <p:fade/>
  </p:transition>
  <p:hf sldNum="0" hdr="0" ftr="0" dt="0"/>
  <p:txStyles>
    <p:titleStyle>
      <a:lvl1pPr algn="l" defTabSz="931537" rtl="0" eaLnBrk="1" latinLnBrk="0" hangingPunct="1">
        <a:lnSpc>
          <a:spcPct val="90000"/>
        </a:lnSpc>
        <a:spcBef>
          <a:spcPct val="0"/>
        </a:spcBef>
        <a:buNone/>
        <a:defRPr lang="en-US" sz="3595" b="0" kern="1200" cap="none" spc="-102" baseline="0" dirty="0" smtClean="0">
          <a:ln w="3175">
            <a:noFill/>
          </a:ln>
          <a:solidFill>
            <a:schemeClr val="bg1"/>
          </a:solidFill>
          <a:effectLst/>
          <a:latin typeface="+mj-lt"/>
          <a:ea typeface="+mn-ea"/>
          <a:cs typeface="Segoe UI" pitchFamily="34" charset="0"/>
        </a:defRPr>
      </a:lvl1pPr>
    </p:titleStyle>
    <p:bodyStyle>
      <a:lvl1pPr marL="342457" marR="0" indent="-342457" algn="l" defTabSz="931537" rtl="0" eaLnBrk="1" fontAlgn="auto" latinLnBrk="0" hangingPunct="1">
        <a:lnSpc>
          <a:spcPct val="100000"/>
        </a:lnSpc>
        <a:spcBef>
          <a:spcPts val="599"/>
        </a:spcBef>
        <a:spcAft>
          <a:spcPts val="0"/>
        </a:spcAft>
        <a:buClrTx/>
        <a:buSzPct val="90000"/>
        <a:buFont typeface="Arial" pitchFamily="34" charset="0"/>
        <a:buChar char="•"/>
        <a:tabLst/>
        <a:defRPr sz="1397" kern="1200" spc="0" baseline="0">
          <a:gradFill>
            <a:gsLst>
              <a:gs pos="1250">
                <a:schemeClr val="tx1"/>
              </a:gs>
              <a:gs pos="100000">
                <a:schemeClr val="tx1"/>
              </a:gs>
            </a:gsLst>
            <a:lin ang="5400000" scaled="0"/>
          </a:gradFill>
          <a:latin typeface="+mn-lt"/>
          <a:ea typeface="+mn-ea"/>
          <a:cs typeface="+mn-cs"/>
        </a:defRPr>
      </a:lvl1pPr>
      <a:lvl2pPr marL="583446" marR="0" indent="-240988"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6/25/2018</a:t>
            </a:fld>
            <a:endParaRPr lang="en-US" dirty="0"/>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4940"/>
            <a:ext cx="11888787"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1474"/>
            <a:ext cx="11887200" cy="208995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58450"/>
            <a:ext cx="3937000" cy="136370"/>
          </a:xfrm>
          <a:prstGeom prst="rect">
            <a:avLst/>
          </a:prstGeom>
        </p:spPr>
        <p:txBody>
          <a:bodyPr vert="horz" lIns="0" tIns="0" rIns="91440" bIns="0" rtlCol="0" anchor="ctr"/>
          <a:lstStyle>
            <a:lvl1pPr marL="0" algn="l" defTabSz="931716" rtl="0" eaLnBrk="1" fontAlgn="auto" latinLnBrk="0" hangingPunct="1">
              <a:spcBef>
                <a:spcPts val="0"/>
              </a:spcBef>
              <a:spcAft>
                <a:spcPts val="0"/>
              </a:spcAft>
              <a:defRPr lang="en-US" sz="899" kern="120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0" y="6558450"/>
            <a:ext cx="566738" cy="136370"/>
          </a:xfrm>
          <a:prstGeom prst="rect">
            <a:avLst/>
          </a:prstGeom>
        </p:spPr>
        <p:txBody>
          <a:bodyPr vert="horz" wrap="square" lIns="91440" tIns="0" rIns="0" bIns="0" numCol="1" anchor="ctr" anchorCtr="0" compatLnSpc="1">
            <a:prstTxWarp prst="textNoShape">
              <a:avLst/>
            </a:prstTxWarp>
          </a:bodyPr>
          <a:lstStyle>
            <a:lvl1pPr algn="r">
              <a:defRPr sz="899">
                <a:solidFill>
                  <a:srgbClr val="505050"/>
                </a:solidFill>
              </a:defRPr>
            </a:lvl1pPr>
          </a:lstStyle>
          <a:p>
            <a:fld id="{83758903-653A-7442-ACA2-36E6579F0BEB}" type="slidenum">
              <a:rPr lang="en-US"/>
              <a:pPr/>
              <a:t>‹#›</a:t>
            </a:fld>
            <a:endParaRPr lang="en-US" dirty="0"/>
          </a:p>
        </p:txBody>
      </p:sp>
    </p:spTree>
    <p:extLst>
      <p:ext uri="{BB962C8B-B14F-4D97-AF65-F5344CB8AC3E}">
        <p14:creationId xmlns:p14="http://schemas.microsoft.com/office/powerpoint/2010/main" val="286976295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Lst>
  <p:transition>
    <p:fade/>
  </p:transition>
  <p:txStyles>
    <p:titleStyle>
      <a:lvl1pPr algn="l" defTabSz="930838" rtl="0" eaLnBrk="0" fontAlgn="base" hangingPunct="0">
        <a:lnSpc>
          <a:spcPct val="90000"/>
        </a:lnSpc>
        <a:spcBef>
          <a:spcPct val="0"/>
        </a:spcBef>
        <a:spcAft>
          <a:spcPct val="0"/>
        </a:spcAft>
        <a:defRPr lang="en-US" sz="5194" kern="1200" spc="-102" dirty="0">
          <a:ln w="3175">
            <a:noFill/>
          </a:ln>
          <a:solidFill>
            <a:schemeClr val="tx2"/>
          </a:solidFill>
          <a:latin typeface="+mj-lt"/>
          <a:ea typeface="ＭＳ Ｐゴシック" charset="0"/>
          <a:cs typeface="Segoe UI" pitchFamily="34" charset="0"/>
        </a:defRPr>
      </a:lvl1pPr>
      <a:lvl2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2pPr>
      <a:lvl3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3pPr>
      <a:lvl4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4pPr>
      <a:lvl5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5pPr>
      <a:lvl6pPr marL="456697"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6pPr>
      <a:lvl7pPr marL="913394"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7pPr>
      <a:lvl8pPr marL="1370091"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8pPr>
      <a:lvl9pPr marL="1826788"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9pPr>
    </p:titleStyle>
    <p:bodyStyle>
      <a:lvl1pPr marL="342523" indent="-342523" algn="l" defTabSz="930838" rtl="0" eaLnBrk="0" fontAlgn="base" hangingPunct="0">
        <a:lnSpc>
          <a:spcPct val="90000"/>
        </a:lnSpc>
        <a:spcBef>
          <a:spcPct val="20000"/>
        </a:spcBef>
        <a:spcAft>
          <a:spcPct val="0"/>
        </a:spcAft>
        <a:buSzPct val="90000"/>
        <a:buFont typeface="Arial" charset="0"/>
        <a:buChar char="•"/>
        <a:defRPr sz="3996" kern="1200">
          <a:solidFill>
            <a:schemeClr val="tx2"/>
          </a:solidFill>
          <a:latin typeface="+mj-lt"/>
          <a:ea typeface="ＭＳ Ｐゴシック" charset="0"/>
          <a:cs typeface="ＭＳ Ｐゴシック" charset="0"/>
        </a:defRPr>
      </a:lvl1pPr>
      <a:lvl2pPr marL="583557" indent="-241035" algn="l" defTabSz="930838" rtl="0" eaLnBrk="0" fontAlgn="base" hangingPunct="0">
        <a:lnSpc>
          <a:spcPct val="90000"/>
        </a:lnSpc>
        <a:spcBef>
          <a:spcPct val="20000"/>
        </a:spcBef>
        <a:spcAft>
          <a:spcPct val="0"/>
        </a:spcAft>
        <a:buSzPct val="90000"/>
        <a:buFont typeface="Arial" charset="0"/>
        <a:buChar char="•"/>
        <a:defRPr sz="2397" kern="1200">
          <a:solidFill>
            <a:schemeClr val="tx2"/>
          </a:solidFill>
          <a:latin typeface="+mn-lt"/>
          <a:ea typeface="ＭＳ Ｐゴシック" charset="0"/>
          <a:cs typeface="+mn-cs"/>
        </a:defRPr>
      </a:lvl2pPr>
      <a:lvl3pPr marL="799220" indent="-228349" algn="l" defTabSz="930838" rtl="0" eaLnBrk="0" fontAlgn="base" hangingPunct="0">
        <a:lnSpc>
          <a:spcPct val="90000"/>
        </a:lnSpc>
        <a:spcBef>
          <a:spcPct val="20000"/>
        </a:spcBef>
        <a:spcAft>
          <a:spcPct val="0"/>
        </a:spcAft>
        <a:buSzPct val="90000"/>
        <a:buFont typeface="Arial" charset="0"/>
        <a:buChar char="•"/>
        <a:defRPr sz="1998" kern="1200">
          <a:solidFill>
            <a:schemeClr val="tx2"/>
          </a:solidFill>
          <a:latin typeface="+mn-lt"/>
          <a:ea typeface="ＭＳ Ｐゴシック" charset="0"/>
          <a:cs typeface="+mn-cs"/>
        </a:defRPr>
      </a:lvl3pPr>
      <a:lvl4pPr marL="1027568"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5917"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71.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1.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61.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48.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notesSlide" Target="../notesSlides/notesSlide9.xml"/><Relationship Id="rId16" Type="http://schemas.openxmlformats.org/officeDocument/2006/relationships/image" Target="../media/image68.svg"/><Relationship Id="rId1" Type="http://schemas.openxmlformats.org/officeDocument/2006/relationships/slideLayout" Target="../slideLayouts/slideLayout113.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8.svg"/><Relationship Id="rId3" Type="http://schemas.openxmlformats.org/officeDocument/2006/relationships/image" Target="../media/image71.png"/><Relationship Id="rId21" Type="http://schemas.openxmlformats.org/officeDocument/2006/relationships/image" Target="../media/image7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7.png"/><Relationship Id="rId2" Type="http://schemas.openxmlformats.org/officeDocument/2006/relationships/notesSlide" Target="../notesSlides/notesSlide10.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113.xml"/><Relationship Id="rId6" Type="http://schemas.openxmlformats.org/officeDocument/2006/relationships/image" Target="../media/image56.svg"/><Relationship Id="rId11" Type="http://schemas.openxmlformats.org/officeDocument/2006/relationships/image" Target="../media/image61.png"/><Relationship Id="rId24" Type="http://schemas.openxmlformats.org/officeDocument/2006/relationships/image" Target="../media/image76.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5.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72.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4.sv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4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4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50.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72.xml"/></Relationships>
</file>

<file path=ppt/slides/_rels/slide20.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sv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0.png"/><Relationship Id="rId7" Type="http://schemas.openxmlformats.org/officeDocument/2006/relationships/image" Target="../media/image87.png"/><Relationship Id="rId2" Type="http://schemas.openxmlformats.org/officeDocument/2006/relationships/notesSlide" Target="../notesSlides/notesSlide14.xml"/><Relationship Id="rId16" Type="http://schemas.openxmlformats.org/officeDocument/2006/relationships/image" Target="../media/image95.jpg"/><Relationship Id="rId20" Type="http://schemas.openxmlformats.org/officeDocument/2006/relationships/image" Target="../media/image99.png"/><Relationship Id="rId29" Type="http://schemas.openxmlformats.org/officeDocument/2006/relationships/image" Target="../media/image108.jpg"/><Relationship Id="rId41" Type="http://schemas.microsoft.com/office/2007/relationships/hdphoto" Target="../media/hdphoto4.wdp"/><Relationship Id="rId1" Type="http://schemas.openxmlformats.org/officeDocument/2006/relationships/slideLayout" Target="../slideLayouts/slideLayout46.xml"/><Relationship Id="rId6" Type="http://schemas.openxmlformats.org/officeDocument/2006/relationships/image" Target="../media/image86.png"/><Relationship Id="rId11" Type="http://schemas.openxmlformats.org/officeDocument/2006/relationships/image" Target="../media/image90.png"/><Relationship Id="rId24" Type="http://schemas.openxmlformats.org/officeDocument/2006/relationships/image" Target="../media/image103.jp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5" Type="http://schemas.openxmlformats.org/officeDocument/2006/relationships/image" Target="../media/image85.png"/><Relationship Id="rId15" Type="http://schemas.openxmlformats.org/officeDocument/2006/relationships/image" Target="../media/image94.jpg"/><Relationship Id="rId23" Type="http://schemas.openxmlformats.org/officeDocument/2006/relationships/image" Target="../media/image102.jpg"/><Relationship Id="rId28" Type="http://schemas.openxmlformats.org/officeDocument/2006/relationships/image" Target="../media/image107.jpg"/><Relationship Id="rId36" Type="http://schemas.openxmlformats.org/officeDocument/2006/relationships/image" Target="../media/image115.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 Type="http://schemas.openxmlformats.org/officeDocument/2006/relationships/image" Target="../media/image84.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1.jpg"/><Relationship Id="rId8" Type="http://schemas.microsoft.com/office/2007/relationships/hdphoto" Target="../media/hdphoto3.wdp"/><Relationship Id="rId3" Type="http://schemas.openxmlformats.org/officeDocument/2006/relationships/image" Target="../media/image83.png"/><Relationship Id="rId12" Type="http://schemas.openxmlformats.org/officeDocument/2006/relationships/image" Target="../media/image91.jp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17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1.xml"/></Relationships>
</file>

<file path=ppt/slides/_rels/slide23.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7.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1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3.xml"/></Relationships>
</file>

<file path=ppt/slides/_rels/slide2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0.xml"/><Relationship Id="rId1" Type="http://schemas.openxmlformats.org/officeDocument/2006/relationships/slideLayout" Target="../slideLayouts/slideLayout156.xml"/><Relationship Id="rId5" Type="http://schemas.openxmlformats.org/officeDocument/2006/relationships/image" Target="../media/image126.gif"/><Relationship Id="rId4" Type="http://schemas.openxmlformats.org/officeDocument/2006/relationships/hyperlink" Target="http://customers.microsoft.com/en-us/story/ambit-energ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29.jpg"/><Relationship Id="rId2" Type="http://schemas.openxmlformats.org/officeDocument/2006/relationships/notesSlide" Target="../notesSlides/notesSlide21.xml"/><Relationship Id="rId1" Type="http://schemas.openxmlformats.org/officeDocument/2006/relationships/slideLayout" Target="../slideLayouts/slideLayout156.xml"/><Relationship Id="rId6" Type="http://schemas.openxmlformats.org/officeDocument/2006/relationships/image" Target="../media/image128.jpg"/><Relationship Id="rId5" Type="http://schemas.openxmlformats.org/officeDocument/2006/relationships/image" Target="../media/image127.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2.xml"/><Relationship Id="rId1" Type="http://schemas.openxmlformats.org/officeDocument/2006/relationships/slideLayout" Target="../slideLayouts/slideLayout156.xml"/><Relationship Id="rId5" Type="http://schemas.openxmlformats.org/officeDocument/2006/relationships/image" Target="../media/image131.jpg"/><Relationship Id="rId4" Type="http://schemas.openxmlformats.org/officeDocument/2006/relationships/hyperlink" Target="http://customers.microsoft.com/en-us/story/geic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2.xml"/></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image" Target="../media/image133.png"/></Relationships>
</file>

<file path=ppt/slides/_rels/slide32.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4.xml"/><Relationship Id="rId1" Type="http://schemas.openxmlformats.org/officeDocument/2006/relationships/slideLayout" Target="../slideLayouts/slideLayout165.xml"/><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6.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7.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262.xml"/></Relationships>
</file>

<file path=ppt/slides/_rels/slide38.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29.xml"/><Relationship Id="rId1" Type="http://schemas.openxmlformats.org/officeDocument/2006/relationships/slideLayout" Target="../slideLayouts/slideLayout173.xml"/><Relationship Id="rId4" Type="http://schemas.openxmlformats.org/officeDocument/2006/relationships/hyperlink" Target="mailto:Dave.Burnison@Microsoft.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72.xml"/></Relationships>
</file>

<file path=ppt/slides/_rels/slide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72.xm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253.xml"/></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3.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3.xml"/></Relationships>
</file>

<file path=ppt/slides/_rels/slide9.xml.rels><?xml version="1.0" encoding="UTF-8" standalone="yes"?>
<Relationships xmlns="http://schemas.openxmlformats.org/package/2006/relationships"><Relationship Id="rId3" Type="http://schemas.openxmlformats.org/officeDocument/2006/relationships/hyperlink" Target="https://aka.ms/certup" TargetMode="External"/><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53.xml"/><Relationship Id="rId6" Type="http://schemas.openxmlformats.org/officeDocument/2006/relationships/image" Target="../media/image48.jpg"/><Relationship Id="rId5" Type="http://schemas.openxmlformats.org/officeDocument/2006/relationships/hyperlink" Target="http://mslibrary/Books/Pages/Bib/Bib_0361777.aspx" TargetMode="External"/><Relationship Id="rId4" Type="http://schemas.openxmlformats.org/officeDocument/2006/relationships/hyperlink" Target="http://github.com/guruskill/70-5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637" y="4459"/>
            <a:ext cx="8373203" cy="753588"/>
          </a:xfrm>
        </p:spPr>
        <p:txBody>
          <a:bodyPr/>
          <a:lstStyle/>
          <a:p>
            <a:r>
              <a:rPr lang="en-US" dirty="0"/>
              <a:t>Hello! Instructor introduction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409" y="5974244"/>
            <a:ext cx="2231490" cy="820839"/>
          </a:xfrm>
          <a:prstGeom prst="rect">
            <a:avLst/>
          </a:prstGeom>
        </p:spPr>
      </p:pic>
      <p:sp>
        <p:nvSpPr>
          <p:cNvPr id="3" name="Text Placeholder 2"/>
          <p:cNvSpPr>
            <a:spLocks noGrp="1"/>
          </p:cNvSpPr>
          <p:nvPr>
            <p:ph type="body" sz="quarter" idx="13"/>
          </p:nvPr>
        </p:nvSpPr>
        <p:spPr>
          <a:xfrm>
            <a:off x="2031635" y="1089875"/>
            <a:ext cx="6590021" cy="5194487"/>
          </a:xfrm>
        </p:spPr>
        <p:txBody>
          <a:bodyPr/>
          <a:lstStyle/>
          <a:p>
            <a:endParaRPr lang="en-US" sz="2442" dirty="0">
              <a:solidFill>
                <a:srgbClr val="0070C0"/>
              </a:solidFill>
            </a:endParaRPr>
          </a:p>
          <a:p>
            <a:endParaRPr lang="en-US" sz="2442" dirty="0">
              <a:solidFill>
                <a:srgbClr val="0070C0"/>
              </a:solidFill>
            </a:endParaRPr>
          </a:p>
          <a:p>
            <a:r>
              <a:rPr lang="en-US" sz="2442" dirty="0">
                <a:solidFill>
                  <a:srgbClr val="0070C0"/>
                </a:solidFill>
              </a:rPr>
              <a:t>Instructor: Mark Ingram</a:t>
            </a:r>
            <a:endParaRPr lang="en-US" sz="2442" dirty="0"/>
          </a:p>
          <a:p>
            <a:r>
              <a:rPr lang="en-US" sz="2442" dirty="0"/>
              <a:t>BSc (IT), MCT, MCSE Cloud Platform and Infrastructure, etc</a:t>
            </a:r>
          </a:p>
          <a:p>
            <a:r>
              <a:rPr lang="en-US" sz="2442" dirty="0"/>
              <a:t>Trained and / or consulted in 20 countries</a:t>
            </a:r>
          </a:p>
          <a:p>
            <a:r>
              <a:rPr lang="en-US" sz="2442" dirty="0"/>
              <a:t>Pluralsight author</a:t>
            </a:r>
          </a:p>
          <a:p>
            <a:pPr lvl="1"/>
            <a:r>
              <a:rPr lang="en-US" sz="2036" dirty="0"/>
              <a:t>Four courses—three on SharePoint 2016 and one on Windows 10 Data Security</a:t>
            </a:r>
          </a:p>
          <a:p>
            <a:endParaRPr lang="en-US" sz="2442" dirty="0"/>
          </a:p>
        </p:txBody>
      </p:sp>
      <p:grpSp>
        <p:nvGrpSpPr>
          <p:cNvPr id="17" name="Group 16"/>
          <p:cNvGrpSpPr>
            <a:grpSpLocks noChangeAspect="1"/>
          </p:cNvGrpSpPr>
          <p:nvPr/>
        </p:nvGrpSpPr>
        <p:grpSpPr>
          <a:xfrm>
            <a:off x="7962509" y="1089875"/>
            <a:ext cx="2128432" cy="1354457"/>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033"/>
                <a:endParaRPr lang="en-US" sz="1832" dirty="0">
                  <a:solidFill>
                    <a:prstClr val="white"/>
                  </a:solidFill>
                  <a:latin typeface="Calibri" panose="020F0502020204030204"/>
                </a:endParaRPr>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033"/>
                <a:endParaRPr lang="en-US" sz="1832" dirty="0">
                  <a:solidFill>
                    <a:prstClr val="white"/>
                  </a:solidFill>
                  <a:latin typeface="Calibri" panose="020F0502020204030204"/>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3685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3600" dirty="0"/>
              <a:t>Noun: </a:t>
            </a:r>
          </a:p>
          <a:p>
            <a:pPr marL="0" indent="0"/>
            <a:r>
              <a:rPr lang="en-US" sz="3600" dirty="0"/>
              <a:t>1. a person who designs and in many cases also supervises construction</a:t>
            </a:r>
          </a:p>
          <a:p>
            <a:pPr marL="0" indent="0"/>
            <a:r>
              <a:rPr lang="en-US" sz="3600" dirty="0"/>
              <a:t>2. the deviser, maker, or creator of anything: the architects of the Constitution of the United States.</a:t>
            </a:r>
          </a:p>
          <a:p>
            <a:pPr marL="0" indent="0"/>
            <a:endParaRPr lang="en-US" sz="3600" dirty="0"/>
          </a:p>
          <a:p>
            <a:pPr marL="0" indent="0"/>
            <a:r>
              <a:rPr lang="en-US" sz="3600" dirty="0"/>
              <a:t>Verb:</a:t>
            </a:r>
          </a:p>
          <a:p>
            <a:pPr marL="0" indent="0"/>
            <a:r>
              <a:rPr lang="en-US" sz="3600" dirty="0"/>
              <a:t>3. 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dirty="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351913" y="737473"/>
            <a:ext cx="10733792"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 name="Rectangle 6"/>
          <p:cNvSpPr>
            <a:spLocks noChangeArrowheads="1"/>
          </p:cNvSpPr>
          <p:nvPr/>
        </p:nvSpPr>
        <p:spPr bwMode="auto">
          <a:xfrm>
            <a:off x="4275900" y="740708"/>
            <a:ext cx="11181776"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 name="Rectangle 7"/>
          <p:cNvSpPr>
            <a:spLocks noChangeArrowheads="1"/>
          </p:cNvSpPr>
          <p:nvPr/>
        </p:nvSpPr>
        <p:spPr bwMode="auto">
          <a:xfrm>
            <a:off x="33813" y="25067"/>
            <a:ext cx="12394724" cy="6931796"/>
          </a:xfrm>
          <a:prstGeom prst="rect">
            <a:avLst/>
          </a:prstGeom>
          <a:solidFill>
            <a:srgbClr val="00188F"/>
          </a:solidFill>
          <a:ln>
            <a:noFill/>
          </a:ln>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 name="Rectangle 8"/>
          <p:cNvSpPr>
            <a:spLocks noChangeArrowheads="1"/>
          </p:cNvSpPr>
          <p:nvPr/>
        </p:nvSpPr>
        <p:spPr bwMode="auto">
          <a:xfrm>
            <a:off x="4691538" y="1396313"/>
            <a:ext cx="8385523"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2" name="Freeform 9"/>
          <p:cNvSpPr>
            <a:spLocks/>
          </p:cNvSpPr>
          <p:nvPr/>
        </p:nvSpPr>
        <p:spPr bwMode="auto">
          <a:xfrm>
            <a:off x="6062979" y="5716030"/>
            <a:ext cx="1222653" cy="156875"/>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3" name="Freeform 10"/>
          <p:cNvSpPr>
            <a:spLocks/>
          </p:cNvSpPr>
          <p:nvPr/>
        </p:nvSpPr>
        <p:spPr bwMode="auto">
          <a:xfrm>
            <a:off x="10115848" y="3076653"/>
            <a:ext cx="1329392" cy="706746"/>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4" name="Freeform 11"/>
          <p:cNvSpPr>
            <a:spLocks/>
          </p:cNvSpPr>
          <p:nvPr/>
        </p:nvSpPr>
        <p:spPr bwMode="auto">
          <a:xfrm>
            <a:off x="8912602" y="5707944"/>
            <a:ext cx="2854474" cy="156875"/>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5" name="Freeform 12"/>
          <p:cNvSpPr>
            <a:spLocks/>
          </p:cNvSpPr>
          <p:nvPr/>
        </p:nvSpPr>
        <p:spPr bwMode="auto">
          <a:xfrm>
            <a:off x="7229029" y="6117112"/>
            <a:ext cx="1918077" cy="208628"/>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6" name="Freeform 13"/>
          <p:cNvSpPr>
            <a:spLocks/>
          </p:cNvSpPr>
          <p:nvPr/>
        </p:nvSpPr>
        <p:spPr bwMode="auto">
          <a:xfrm>
            <a:off x="6848971" y="4643783"/>
            <a:ext cx="63074" cy="147172"/>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7" name="Freeform 14"/>
          <p:cNvSpPr>
            <a:spLocks/>
          </p:cNvSpPr>
          <p:nvPr/>
        </p:nvSpPr>
        <p:spPr bwMode="auto">
          <a:xfrm>
            <a:off x="6884550" y="4643783"/>
            <a:ext cx="27494" cy="147172"/>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8" name="Freeform 15"/>
          <p:cNvSpPr>
            <a:spLocks/>
          </p:cNvSpPr>
          <p:nvPr/>
        </p:nvSpPr>
        <p:spPr bwMode="auto">
          <a:xfrm>
            <a:off x="6848971" y="4643783"/>
            <a:ext cx="12938" cy="147172"/>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9" name="Freeform 16"/>
          <p:cNvSpPr>
            <a:spLocks/>
          </p:cNvSpPr>
          <p:nvPr/>
        </p:nvSpPr>
        <p:spPr bwMode="auto">
          <a:xfrm>
            <a:off x="6850589" y="4761844"/>
            <a:ext cx="63074" cy="8895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0" name="Freeform 17"/>
          <p:cNvSpPr>
            <a:spLocks/>
          </p:cNvSpPr>
          <p:nvPr/>
        </p:nvSpPr>
        <p:spPr bwMode="auto">
          <a:xfrm>
            <a:off x="6850589" y="4844324"/>
            <a:ext cx="63074" cy="11321"/>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1" name="Freeform 18"/>
          <p:cNvSpPr>
            <a:spLocks/>
          </p:cNvSpPr>
          <p:nvPr/>
        </p:nvSpPr>
        <p:spPr bwMode="auto">
          <a:xfrm>
            <a:off x="6891020" y="4803893"/>
            <a:ext cx="22642" cy="46901"/>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2" name="Freeform 19"/>
          <p:cNvSpPr>
            <a:spLocks/>
          </p:cNvSpPr>
          <p:nvPr/>
        </p:nvSpPr>
        <p:spPr bwMode="auto">
          <a:xfrm>
            <a:off x="6777811" y="4643783"/>
            <a:ext cx="63074" cy="147172"/>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3" name="Freeform 20"/>
          <p:cNvSpPr>
            <a:spLocks/>
          </p:cNvSpPr>
          <p:nvPr/>
        </p:nvSpPr>
        <p:spPr bwMode="auto">
          <a:xfrm>
            <a:off x="6816626" y="4643783"/>
            <a:ext cx="24259" cy="147172"/>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4" name="Freeform 21"/>
          <p:cNvSpPr>
            <a:spLocks/>
          </p:cNvSpPr>
          <p:nvPr/>
        </p:nvSpPr>
        <p:spPr bwMode="auto">
          <a:xfrm>
            <a:off x="6777811" y="4643783"/>
            <a:ext cx="12938" cy="147172"/>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5" name="Freeform 22"/>
          <p:cNvSpPr>
            <a:spLocks/>
          </p:cNvSpPr>
          <p:nvPr/>
        </p:nvSpPr>
        <p:spPr bwMode="auto">
          <a:xfrm>
            <a:off x="6781045" y="4761844"/>
            <a:ext cx="64691" cy="8895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6" name="Freeform 23"/>
          <p:cNvSpPr>
            <a:spLocks/>
          </p:cNvSpPr>
          <p:nvPr/>
        </p:nvSpPr>
        <p:spPr bwMode="auto">
          <a:xfrm>
            <a:off x="6781046" y="4844324"/>
            <a:ext cx="63074" cy="11321"/>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7" name="Freeform 24"/>
          <p:cNvSpPr>
            <a:spLocks/>
          </p:cNvSpPr>
          <p:nvPr/>
        </p:nvSpPr>
        <p:spPr bwMode="auto">
          <a:xfrm>
            <a:off x="6823094" y="4803893"/>
            <a:ext cx="21025" cy="46901"/>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8" name="Freeform 25"/>
          <p:cNvSpPr>
            <a:spLocks/>
          </p:cNvSpPr>
          <p:nvPr/>
        </p:nvSpPr>
        <p:spPr bwMode="auto">
          <a:xfrm>
            <a:off x="6884551" y="4302540"/>
            <a:ext cx="19407" cy="3235"/>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9" name="Freeform 26"/>
          <p:cNvSpPr>
            <a:spLocks/>
          </p:cNvSpPr>
          <p:nvPr/>
        </p:nvSpPr>
        <p:spPr bwMode="auto">
          <a:xfrm>
            <a:off x="6861909" y="4255639"/>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0" name="Freeform 27"/>
          <p:cNvSpPr>
            <a:spLocks/>
          </p:cNvSpPr>
          <p:nvPr/>
        </p:nvSpPr>
        <p:spPr bwMode="auto">
          <a:xfrm>
            <a:off x="6827947" y="4242701"/>
            <a:ext cx="93801" cy="109974"/>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1" name="Freeform 28"/>
          <p:cNvSpPr>
            <a:spLocks/>
          </p:cNvSpPr>
          <p:nvPr/>
        </p:nvSpPr>
        <p:spPr bwMode="auto">
          <a:xfrm>
            <a:off x="6844120" y="4333268"/>
            <a:ext cx="30729" cy="8087"/>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2" name="Freeform 29"/>
          <p:cNvSpPr>
            <a:spLocks/>
          </p:cNvSpPr>
          <p:nvPr/>
        </p:nvSpPr>
        <p:spPr bwMode="auto">
          <a:xfrm>
            <a:off x="6892638" y="4305775"/>
            <a:ext cx="11321" cy="9704"/>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3" name="Freeform 30"/>
          <p:cNvSpPr>
            <a:spLocks/>
          </p:cNvSpPr>
          <p:nvPr/>
        </p:nvSpPr>
        <p:spPr bwMode="auto">
          <a:xfrm>
            <a:off x="6899107" y="4305775"/>
            <a:ext cx="4852" cy="8087"/>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4" name="Freeform 31"/>
          <p:cNvSpPr>
            <a:spLocks/>
          </p:cNvSpPr>
          <p:nvPr/>
        </p:nvSpPr>
        <p:spPr bwMode="auto">
          <a:xfrm>
            <a:off x="6892637" y="4268577"/>
            <a:ext cx="8087" cy="8087"/>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5" name="Freeform 32"/>
          <p:cNvSpPr>
            <a:spLocks/>
          </p:cNvSpPr>
          <p:nvPr/>
        </p:nvSpPr>
        <p:spPr bwMode="auto">
          <a:xfrm>
            <a:off x="6815009" y="4333268"/>
            <a:ext cx="67925" cy="42049"/>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6" name="Freeform 33"/>
          <p:cNvSpPr>
            <a:spLocks/>
          </p:cNvSpPr>
          <p:nvPr/>
        </p:nvSpPr>
        <p:spPr bwMode="auto">
          <a:xfrm>
            <a:off x="6743849" y="4341355"/>
            <a:ext cx="194072" cy="31536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7" name="Freeform 34"/>
          <p:cNvSpPr>
            <a:spLocks/>
          </p:cNvSpPr>
          <p:nvPr/>
        </p:nvSpPr>
        <p:spPr bwMode="auto">
          <a:xfrm>
            <a:off x="6743849" y="4349441"/>
            <a:ext cx="130999" cy="302429"/>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8" name="Freeform 35"/>
          <p:cNvSpPr>
            <a:spLocks/>
          </p:cNvSpPr>
          <p:nvPr/>
        </p:nvSpPr>
        <p:spPr bwMode="auto">
          <a:xfrm>
            <a:off x="6808540" y="4480440"/>
            <a:ext cx="166579" cy="10674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9" name="Freeform 36"/>
          <p:cNvSpPr>
            <a:spLocks/>
          </p:cNvSpPr>
          <p:nvPr/>
        </p:nvSpPr>
        <p:spPr bwMode="auto">
          <a:xfrm>
            <a:off x="6939538" y="4571006"/>
            <a:ext cx="37198" cy="38814"/>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0" name="Freeform 37"/>
          <p:cNvSpPr>
            <a:spLocks/>
          </p:cNvSpPr>
          <p:nvPr/>
        </p:nvSpPr>
        <p:spPr bwMode="auto">
          <a:xfrm>
            <a:off x="6942772" y="4562920"/>
            <a:ext cx="29111" cy="11321"/>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1" name="Freeform 38"/>
          <p:cNvSpPr>
            <a:spLocks/>
          </p:cNvSpPr>
          <p:nvPr/>
        </p:nvSpPr>
        <p:spPr bwMode="auto">
          <a:xfrm>
            <a:off x="6815009" y="4380169"/>
            <a:ext cx="148788" cy="219948"/>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2" name="Freeform 39"/>
          <p:cNvSpPr>
            <a:spLocks/>
          </p:cNvSpPr>
          <p:nvPr/>
        </p:nvSpPr>
        <p:spPr bwMode="auto">
          <a:xfrm>
            <a:off x="6815009" y="4386638"/>
            <a:ext cx="132616" cy="213479"/>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3" name="Freeform 40"/>
          <p:cNvSpPr>
            <a:spLocks/>
          </p:cNvSpPr>
          <p:nvPr/>
        </p:nvSpPr>
        <p:spPr bwMode="auto">
          <a:xfrm>
            <a:off x="6769726" y="4187714"/>
            <a:ext cx="139085" cy="13908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4" name="Freeform 41"/>
          <p:cNvSpPr>
            <a:spLocks/>
          </p:cNvSpPr>
          <p:nvPr/>
        </p:nvSpPr>
        <p:spPr bwMode="auto">
          <a:xfrm>
            <a:off x="6753553" y="4165073"/>
            <a:ext cx="158492" cy="121295"/>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5" name="Freeform 42"/>
          <p:cNvSpPr>
            <a:spLocks/>
          </p:cNvSpPr>
          <p:nvPr/>
        </p:nvSpPr>
        <p:spPr bwMode="auto">
          <a:xfrm>
            <a:off x="6802070" y="4165072"/>
            <a:ext cx="109974" cy="72777"/>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6" name="Freeform 43"/>
          <p:cNvSpPr>
            <a:spLocks/>
          </p:cNvSpPr>
          <p:nvPr/>
        </p:nvSpPr>
        <p:spPr bwMode="auto">
          <a:xfrm>
            <a:off x="6760021" y="4182862"/>
            <a:ext cx="51753" cy="10350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7" name="Freeform 44"/>
          <p:cNvSpPr>
            <a:spLocks/>
          </p:cNvSpPr>
          <p:nvPr/>
        </p:nvSpPr>
        <p:spPr bwMode="auto">
          <a:xfrm>
            <a:off x="6760022" y="4213590"/>
            <a:ext cx="158492" cy="76012"/>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8" name="Freeform 45"/>
          <p:cNvSpPr>
            <a:spLocks noEditPoints="1"/>
          </p:cNvSpPr>
          <p:nvPr/>
        </p:nvSpPr>
        <p:spPr bwMode="auto">
          <a:xfrm>
            <a:off x="6434950" y="4978557"/>
            <a:ext cx="465773" cy="57089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9" name="Freeform 46"/>
          <p:cNvSpPr>
            <a:spLocks/>
          </p:cNvSpPr>
          <p:nvPr/>
        </p:nvSpPr>
        <p:spPr bwMode="auto">
          <a:xfrm>
            <a:off x="6339532" y="5499317"/>
            <a:ext cx="654993" cy="21186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0" name="Freeform 47"/>
          <p:cNvSpPr>
            <a:spLocks/>
          </p:cNvSpPr>
          <p:nvPr/>
        </p:nvSpPr>
        <p:spPr bwMode="auto">
          <a:xfrm>
            <a:off x="6339533" y="5533279"/>
            <a:ext cx="619413" cy="17789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1" name="Freeform 48"/>
          <p:cNvSpPr>
            <a:spLocks/>
          </p:cNvSpPr>
          <p:nvPr/>
        </p:nvSpPr>
        <p:spPr bwMode="auto">
          <a:xfrm>
            <a:off x="6339532" y="5499317"/>
            <a:ext cx="654993" cy="21186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2" name="Oval 49"/>
          <p:cNvSpPr>
            <a:spLocks noChangeArrowheads="1"/>
          </p:cNvSpPr>
          <p:nvPr/>
        </p:nvSpPr>
        <p:spPr bwMode="auto">
          <a:xfrm>
            <a:off x="6400989"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3" name="Oval 50"/>
          <p:cNvSpPr>
            <a:spLocks noChangeArrowheads="1"/>
          </p:cNvSpPr>
          <p:nvPr/>
        </p:nvSpPr>
        <p:spPr bwMode="auto">
          <a:xfrm>
            <a:off x="6434951" y="5664278"/>
            <a:ext cx="93801"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4" name="Freeform 51"/>
          <p:cNvSpPr>
            <a:spLocks/>
          </p:cNvSpPr>
          <p:nvPr/>
        </p:nvSpPr>
        <p:spPr bwMode="auto">
          <a:xfrm>
            <a:off x="6434951"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5" name="Oval 52"/>
          <p:cNvSpPr>
            <a:spLocks noChangeArrowheads="1"/>
          </p:cNvSpPr>
          <p:nvPr/>
        </p:nvSpPr>
        <p:spPr bwMode="auto">
          <a:xfrm>
            <a:off x="6769726"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6" name="Oval 53"/>
          <p:cNvSpPr>
            <a:spLocks noChangeArrowheads="1"/>
          </p:cNvSpPr>
          <p:nvPr/>
        </p:nvSpPr>
        <p:spPr bwMode="auto">
          <a:xfrm>
            <a:off x="6803688" y="5664278"/>
            <a:ext cx="95419"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7" name="Freeform 54"/>
          <p:cNvSpPr>
            <a:spLocks/>
          </p:cNvSpPr>
          <p:nvPr/>
        </p:nvSpPr>
        <p:spPr bwMode="auto">
          <a:xfrm>
            <a:off x="6803688"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8" name="Freeform 55"/>
          <p:cNvSpPr>
            <a:spLocks noEditPoints="1"/>
          </p:cNvSpPr>
          <p:nvPr/>
        </p:nvSpPr>
        <p:spPr bwMode="auto">
          <a:xfrm>
            <a:off x="6318508" y="4588796"/>
            <a:ext cx="697042" cy="4253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9" name="Freeform 56"/>
          <p:cNvSpPr>
            <a:spLocks/>
          </p:cNvSpPr>
          <p:nvPr/>
        </p:nvSpPr>
        <p:spPr bwMode="auto">
          <a:xfrm>
            <a:off x="6339533" y="4891225"/>
            <a:ext cx="619413" cy="122912"/>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0" name="Freeform 57"/>
          <p:cNvSpPr>
            <a:spLocks/>
          </p:cNvSpPr>
          <p:nvPr/>
        </p:nvSpPr>
        <p:spPr bwMode="auto">
          <a:xfrm>
            <a:off x="6339532" y="4855645"/>
            <a:ext cx="654993" cy="158492"/>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1" name="Freeform 58"/>
          <p:cNvSpPr>
            <a:spLocks/>
          </p:cNvSpPr>
          <p:nvPr/>
        </p:nvSpPr>
        <p:spPr bwMode="auto">
          <a:xfrm>
            <a:off x="10411807" y="4613055"/>
            <a:ext cx="118061" cy="588685"/>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2" name="Freeform 59"/>
          <p:cNvSpPr>
            <a:spLocks/>
          </p:cNvSpPr>
          <p:nvPr/>
        </p:nvSpPr>
        <p:spPr bwMode="auto">
          <a:xfrm>
            <a:off x="10478114" y="4613055"/>
            <a:ext cx="51753" cy="588685"/>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3" name="Freeform 60"/>
          <p:cNvSpPr>
            <a:spLocks/>
          </p:cNvSpPr>
          <p:nvPr/>
        </p:nvSpPr>
        <p:spPr bwMode="auto">
          <a:xfrm>
            <a:off x="10411808" y="4613055"/>
            <a:ext cx="50136" cy="588685"/>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4" name="Freeform 61"/>
          <p:cNvSpPr>
            <a:spLocks/>
          </p:cNvSpPr>
          <p:nvPr/>
        </p:nvSpPr>
        <p:spPr bwMode="auto">
          <a:xfrm>
            <a:off x="9041983" y="3194713"/>
            <a:ext cx="457687" cy="456069"/>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5" name="Freeform 62"/>
          <p:cNvSpPr>
            <a:spLocks/>
          </p:cNvSpPr>
          <p:nvPr/>
        </p:nvSpPr>
        <p:spPr bwMode="auto">
          <a:xfrm>
            <a:off x="8078093" y="2235675"/>
            <a:ext cx="1098124" cy="109165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6" name="Freeform 63"/>
          <p:cNvSpPr>
            <a:spLocks/>
          </p:cNvSpPr>
          <p:nvPr/>
        </p:nvSpPr>
        <p:spPr bwMode="auto">
          <a:xfrm>
            <a:off x="9265166" y="3416279"/>
            <a:ext cx="2019965" cy="2007027"/>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7" name="Freeform 64"/>
          <p:cNvSpPr>
            <a:spLocks/>
          </p:cNvSpPr>
          <p:nvPr/>
        </p:nvSpPr>
        <p:spPr bwMode="auto">
          <a:xfrm>
            <a:off x="9017724" y="3170454"/>
            <a:ext cx="207010" cy="20215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8" name="Freeform 65"/>
          <p:cNvSpPr>
            <a:spLocks/>
          </p:cNvSpPr>
          <p:nvPr/>
        </p:nvSpPr>
        <p:spPr bwMode="auto">
          <a:xfrm>
            <a:off x="8506669" y="2662633"/>
            <a:ext cx="152023" cy="148788"/>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9" name="Freeform 66"/>
          <p:cNvSpPr>
            <a:spLocks/>
          </p:cNvSpPr>
          <p:nvPr/>
        </p:nvSpPr>
        <p:spPr bwMode="auto">
          <a:xfrm>
            <a:off x="9231204" y="3382315"/>
            <a:ext cx="289491" cy="286257"/>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0" name="Freeform 67"/>
          <p:cNvSpPr>
            <a:spLocks/>
          </p:cNvSpPr>
          <p:nvPr/>
        </p:nvSpPr>
        <p:spPr bwMode="auto">
          <a:xfrm>
            <a:off x="9423658" y="3429217"/>
            <a:ext cx="1861473" cy="1791930"/>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1" name="Freeform 68"/>
          <p:cNvSpPr>
            <a:spLocks/>
          </p:cNvSpPr>
          <p:nvPr/>
        </p:nvSpPr>
        <p:spPr bwMode="auto">
          <a:xfrm>
            <a:off x="9279722" y="3573153"/>
            <a:ext cx="1798399" cy="185015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2" name="Freeform 69"/>
          <p:cNvSpPr>
            <a:spLocks/>
          </p:cNvSpPr>
          <p:nvPr/>
        </p:nvSpPr>
        <p:spPr bwMode="auto">
          <a:xfrm>
            <a:off x="10078651" y="5201740"/>
            <a:ext cx="1261467" cy="18113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3" name="Oval 70"/>
          <p:cNvSpPr>
            <a:spLocks noChangeArrowheads="1"/>
          </p:cNvSpPr>
          <p:nvPr/>
        </p:nvSpPr>
        <p:spPr bwMode="auto">
          <a:xfrm>
            <a:off x="9502904"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4" name="Oval 71"/>
          <p:cNvSpPr>
            <a:spLocks noChangeArrowheads="1"/>
          </p:cNvSpPr>
          <p:nvPr/>
        </p:nvSpPr>
        <p:spPr bwMode="auto">
          <a:xfrm>
            <a:off x="10229056"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5" name="Oval 72"/>
          <p:cNvSpPr>
            <a:spLocks noChangeArrowheads="1"/>
          </p:cNvSpPr>
          <p:nvPr/>
        </p:nvSpPr>
        <p:spPr bwMode="auto">
          <a:xfrm>
            <a:off x="10778926"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6" name="Freeform 73"/>
          <p:cNvSpPr>
            <a:spLocks/>
          </p:cNvSpPr>
          <p:nvPr/>
        </p:nvSpPr>
        <p:spPr bwMode="auto">
          <a:xfrm>
            <a:off x="9245758" y="4844324"/>
            <a:ext cx="646906" cy="769818"/>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7" name="Freeform 74"/>
          <p:cNvSpPr>
            <a:spLocks/>
          </p:cNvSpPr>
          <p:nvPr/>
        </p:nvSpPr>
        <p:spPr bwMode="auto">
          <a:xfrm>
            <a:off x="10288896" y="5382873"/>
            <a:ext cx="4852" cy="1618"/>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8" name="Freeform 75"/>
          <p:cNvSpPr>
            <a:spLocks/>
          </p:cNvSpPr>
          <p:nvPr/>
        </p:nvSpPr>
        <p:spPr bwMode="auto">
          <a:xfrm>
            <a:off x="9882961" y="5382873"/>
            <a:ext cx="8087" cy="1618"/>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9" name="Freeform 76"/>
          <p:cNvSpPr>
            <a:spLocks/>
          </p:cNvSpPr>
          <p:nvPr/>
        </p:nvSpPr>
        <p:spPr bwMode="auto">
          <a:xfrm>
            <a:off x="9245758" y="4844324"/>
            <a:ext cx="240973" cy="769818"/>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0" name="Rectangle 77"/>
          <p:cNvSpPr>
            <a:spLocks noChangeArrowheads="1"/>
          </p:cNvSpPr>
          <p:nvPr/>
        </p:nvSpPr>
        <p:spPr bwMode="auto">
          <a:xfrm>
            <a:off x="8105587" y="2355353"/>
            <a:ext cx="42049" cy="13164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1" name="Freeform 78"/>
          <p:cNvSpPr>
            <a:spLocks/>
          </p:cNvSpPr>
          <p:nvPr/>
        </p:nvSpPr>
        <p:spPr bwMode="auto">
          <a:xfrm>
            <a:off x="9658162" y="4844324"/>
            <a:ext cx="1719154" cy="769818"/>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2" name="Freeform 79"/>
          <p:cNvSpPr>
            <a:spLocks/>
          </p:cNvSpPr>
          <p:nvPr/>
        </p:nvSpPr>
        <p:spPr bwMode="auto">
          <a:xfrm>
            <a:off x="9658162" y="4844324"/>
            <a:ext cx="567661" cy="769818"/>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3" name="Freeform 80"/>
          <p:cNvSpPr>
            <a:spLocks/>
          </p:cNvSpPr>
          <p:nvPr/>
        </p:nvSpPr>
        <p:spPr bwMode="auto">
          <a:xfrm>
            <a:off x="9696976" y="55769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4" name="Freeform 81"/>
          <p:cNvSpPr>
            <a:spLocks/>
          </p:cNvSpPr>
          <p:nvPr/>
        </p:nvSpPr>
        <p:spPr bwMode="auto">
          <a:xfrm>
            <a:off x="9696976" y="5585032"/>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5" name="Freeform 82"/>
          <p:cNvSpPr>
            <a:spLocks/>
          </p:cNvSpPr>
          <p:nvPr/>
        </p:nvSpPr>
        <p:spPr bwMode="auto">
          <a:xfrm>
            <a:off x="9696976" y="56012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6" name="Freeform 83"/>
          <p:cNvSpPr>
            <a:spLocks/>
          </p:cNvSpPr>
          <p:nvPr/>
        </p:nvSpPr>
        <p:spPr bwMode="auto">
          <a:xfrm>
            <a:off x="9734172" y="5382874"/>
            <a:ext cx="1643142" cy="231269"/>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7" name="Freeform 84"/>
          <p:cNvSpPr>
            <a:spLocks/>
          </p:cNvSpPr>
          <p:nvPr/>
        </p:nvSpPr>
        <p:spPr bwMode="auto">
          <a:xfrm>
            <a:off x="9769753" y="4928421"/>
            <a:ext cx="383292" cy="454452"/>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8" name="Freeform 85"/>
          <p:cNvSpPr>
            <a:spLocks/>
          </p:cNvSpPr>
          <p:nvPr/>
        </p:nvSpPr>
        <p:spPr bwMode="auto">
          <a:xfrm>
            <a:off x="9769753" y="4928421"/>
            <a:ext cx="383292" cy="454452"/>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9" name="Oval 86"/>
          <p:cNvSpPr>
            <a:spLocks noChangeArrowheads="1"/>
          </p:cNvSpPr>
          <p:nvPr/>
        </p:nvSpPr>
        <p:spPr bwMode="auto">
          <a:xfrm>
            <a:off x="9781074"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0" name="Oval 87"/>
          <p:cNvSpPr>
            <a:spLocks noChangeArrowheads="1"/>
          </p:cNvSpPr>
          <p:nvPr/>
        </p:nvSpPr>
        <p:spPr bwMode="auto">
          <a:xfrm>
            <a:off x="9865172"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1" name="Oval 88"/>
          <p:cNvSpPr>
            <a:spLocks noChangeArrowheads="1"/>
          </p:cNvSpPr>
          <p:nvPr/>
        </p:nvSpPr>
        <p:spPr bwMode="auto">
          <a:xfrm>
            <a:off x="10887284"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2" name="Oval 89"/>
          <p:cNvSpPr>
            <a:spLocks noChangeArrowheads="1"/>
          </p:cNvSpPr>
          <p:nvPr/>
        </p:nvSpPr>
        <p:spPr bwMode="auto">
          <a:xfrm>
            <a:off x="10503991"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3" name="Freeform 90"/>
          <p:cNvSpPr>
            <a:spLocks/>
          </p:cNvSpPr>
          <p:nvPr/>
        </p:nvSpPr>
        <p:spPr bwMode="auto">
          <a:xfrm>
            <a:off x="9865171" y="5546217"/>
            <a:ext cx="161727" cy="164961"/>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4" name="Freeform 91"/>
          <p:cNvSpPr>
            <a:spLocks/>
          </p:cNvSpPr>
          <p:nvPr/>
        </p:nvSpPr>
        <p:spPr bwMode="auto">
          <a:xfrm>
            <a:off x="9368670" y="5447564"/>
            <a:ext cx="228035" cy="3072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5" name="Freeform 92"/>
          <p:cNvSpPr>
            <a:spLocks/>
          </p:cNvSpPr>
          <p:nvPr/>
        </p:nvSpPr>
        <p:spPr bwMode="auto">
          <a:xfrm>
            <a:off x="9368670" y="5517106"/>
            <a:ext cx="228035" cy="3234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6" name="Freeform 93"/>
          <p:cNvSpPr>
            <a:spLocks/>
          </p:cNvSpPr>
          <p:nvPr/>
        </p:nvSpPr>
        <p:spPr bwMode="auto">
          <a:xfrm>
            <a:off x="9308832" y="4928422"/>
            <a:ext cx="430193" cy="456069"/>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7" name="Freeform 94"/>
          <p:cNvSpPr>
            <a:spLocks/>
          </p:cNvSpPr>
          <p:nvPr/>
        </p:nvSpPr>
        <p:spPr bwMode="auto">
          <a:xfrm>
            <a:off x="9308832" y="4928422"/>
            <a:ext cx="350947" cy="456069"/>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8" name="Freeform 95"/>
          <p:cNvSpPr>
            <a:spLocks noEditPoints="1"/>
          </p:cNvSpPr>
          <p:nvPr/>
        </p:nvSpPr>
        <p:spPr bwMode="auto">
          <a:xfrm>
            <a:off x="7503964" y="3809274"/>
            <a:ext cx="532081" cy="530463"/>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9" name="Freeform 96"/>
          <p:cNvSpPr>
            <a:spLocks noEditPoints="1"/>
          </p:cNvSpPr>
          <p:nvPr/>
        </p:nvSpPr>
        <p:spPr bwMode="auto">
          <a:xfrm>
            <a:off x="7222560" y="4239467"/>
            <a:ext cx="483563" cy="483563"/>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0" name="Freeform 97"/>
          <p:cNvSpPr>
            <a:spLocks noEditPoints="1"/>
          </p:cNvSpPr>
          <p:nvPr/>
        </p:nvSpPr>
        <p:spPr bwMode="auto">
          <a:xfrm>
            <a:off x="7898576" y="4102000"/>
            <a:ext cx="679252" cy="676017"/>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1" name="Freeform 98"/>
          <p:cNvSpPr>
            <a:spLocks noEditPoints="1"/>
          </p:cNvSpPr>
          <p:nvPr/>
        </p:nvSpPr>
        <p:spPr bwMode="auto">
          <a:xfrm>
            <a:off x="8568125" y="4118173"/>
            <a:ext cx="431810" cy="43181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2" name="Freeform 99"/>
          <p:cNvSpPr>
            <a:spLocks/>
          </p:cNvSpPr>
          <p:nvPr/>
        </p:nvSpPr>
        <p:spPr bwMode="auto">
          <a:xfrm>
            <a:off x="7133609" y="4588796"/>
            <a:ext cx="1960126" cy="399465"/>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3" name="Freeform 100"/>
          <p:cNvSpPr>
            <a:spLocks/>
          </p:cNvSpPr>
          <p:nvPr/>
        </p:nvSpPr>
        <p:spPr bwMode="auto">
          <a:xfrm>
            <a:off x="7209621" y="4588796"/>
            <a:ext cx="1884115" cy="399465"/>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4" name="Freeform 101"/>
          <p:cNvSpPr>
            <a:spLocks/>
          </p:cNvSpPr>
          <p:nvPr/>
        </p:nvSpPr>
        <p:spPr bwMode="auto">
          <a:xfrm>
            <a:off x="7140078" y="3236761"/>
            <a:ext cx="1948806" cy="71321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5" name="Freeform 102"/>
          <p:cNvSpPr>
            <a:spLocks/>
          </p:cNvSpPr>
          <p:nvPr/>
        </p:nvSpPr>
        <p:spPr bwMode="auto">
          <a:xfrm>
            <a:off x="7524988" y="3236761"/>
            <a:ext cx="1563896" cy="71321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6" name="Oval 103"/>
          <p:cNvSpPr>
            <a:spLocks noChangeArrowheads="1"/>
          </p:cNvSpPr>
          <p:nvPr/>
        </p:nvSpPr>
        <p:spPr bwMode="auto">
          <a:xfrm>
            <a:off x="10969763" y="5517106"/>
            <a:ext cx="194072"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7" name="Oval 104"/>
          <p:cNvSpPr>
            <a:spLocks noChangeArrowheads="1"/>
          </p:cNvSpPr>
          <p:nvPr/>
        </p:nvSpPr>
        <p:spPr bwMode="auto">
          <a:xfrm>
            <a:off x="10588089"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8" name="Freeform 105"/>
          <p:cNvSpPr>
            <a:spLocks/>
          </p:cNvSpPr>
          <p:nvPr/>
        </p:nvSpPr>
        <p:spPr bwMode="auto">
          <a:xfrm>
            <a:off x="10588089" y="5546217"/>
            <a:ext cx="161727" cy="164961"/>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9" name="Freeform 106"/>
          <p:cNvSpPr>
            <a:spLocks/>
          </p:cNvSpPr>
          <p:nvPr/>
        </p:nvSpPr>
        <p:spPr bwMode="auto">
          <a:xfrm>
            <a:off x="10969764" y="5546217"/>
            <a:ext cx="164961" cy="164961"/>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 name="Title 1"/>
          <p:cNvSpPr>
            <a:spLocks noGrp="1"/>
          </p:cNvSpPr>
          <p:nvPr>
            <p:ph type="title"/>
          </p:nvPr>
        </p:nvSpPr>
        <p:spPr>
          <a:xfrm>
            <a:off x="237468" y="2575448"/>
            <a:ext cx="7897229" cy="4411140"/>
          </a:xfrm>
        </p:spPr>
        <p:txBody>
          <a:bodyPr/>
          <a:lstStyle/>
          <a:p>
            <a:br>
              <a:rPr lang="en-US" dirty="0"/>
            </a:br>
            <a:r>
              <a:rPr lang="en-US" sz="2853" dirty="0">
                <a:solidFill>
                  <a:schemeClr val="tx2"/>
                </a:solidFill>
              </a:rPr>
              <a:t>A foundation for Digital Transformation</a:t>
            </a: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1800" dirty="0">
                <a:solidFill>
                  <a:schemeClr val="tx2"/>
                </a:solidFill>
              </a:rPr>
            </a:br>
            <a:r>
              <a:rPr lang="en-US" sz="2853" dirty="0">
                <a:solidFill>
                  <a:schemeClr val="tx1"/>
                </a:solidFill>
              </a:rPr>
              <a:t>Dave Burnison </a:t>
            </a:r>
            <a:br>
              <a:rPr lang="en-US" sz="2853" dirty="0">
                <a:solidFill>
                  <a:schemeClr val="tx1"/>
                </a:solidFill>
              </a:rPr>
            </a:br>
            <a:r>
              <a:rPr lang="en-US" sz="2853" dirty="0">
                <a:solidFill>
                  <a:schemeClr val="tx1"/>
                </a:solidFill>
              </a:rPr>
              <a:t>Technology Solutions Professional  - Azure App Dev</a:t>
            </a:r>
            <a:br>
              <a:rPr lang="en-US" sz="2853" dirty="0">
                <a:solidFill>
                  <a:schemeClr val="tx1"/>
                </a:solidFill>
              </a:rPr>
            </a:br>
            <a:r>
              <a:rPr lang="en-US" sz="2853" dirty="0">
                <a:solidFill>
                  <a:schemeClr val="tx1"/>
                </a:solidFill>
                <a:hlinkClick r:id="rId3"/>
              </a:rPr>
              <a:t>Dave.Burnison@Microsoft.com </a:t>
            </a:r>
            <a:br>
              <a:rPr lang="en-US" sz="2853" dirty="0">
                <a:solidFill>
                  <a:schemeClr val="tx2"/>
                </a:solidFill>
              </a:rPr>
            </a:br>
            <a:endParaRPr lang="en-US" sz="3668" dirty="0">
              <a:solidFill>
                <a:schemeClr val="tx2"/>
              </a:solidFill>
            </a:endParaRPr>
          </a:p>
        </p:txBody>
      </p:sp>
      <p:sp>
        <p:nvSpPr>
          <p:cNvPr id="110" name="Freeform 10"/>
          <p:cNvSpPr>
            <a:spLocks/>
          </p:cNvSpPr>
          <p:nvPr/>
        </p:nvSpPr>
        <p:spPr bwMode="auto">
          <a:xfrm>
            <a:off x="8531998" y="1417076"/>
            <a:ext cx="1098671" cy="58408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1" name="Freeform 10"/>
          <p:cNvSpPr>
            <a:spLocks/>
          </p:cNvSpPr>
          <p:nvPr/>
        </p:nvSpPr>
        <p:spPr bwMode="auto">
          <a:xfrm>
            <a:off x="10638227" y="803384"/>
            <a:ext cx="750406" cy="362671"/>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3" name="Digital Transformation"/>
          <p:cNvSpPr txBox="1">
            <a:spLocks/>
          </p:cNvSpPr>
          <p:nvPr/>
        </p:nvSpPr>
        <p:spPr>
          <a:xfrm>
            <a:off x="237469" y="2466044"/>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4483" spc="0" dirty="0">
                <a:solidFill>
                  <a:srgbClr val="FFFFFF"/>
                </a:solidFill>
                <a:latin typeface="Segoe UI Light"/>
              </a:rPr>
              <a:t>What is DevOps?</a:t>
            </a: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@donovanbrown</a:t>
            </a: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6100173" y="2636885"/>
            <a:ext cx="1957978" cy="1681604"/>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52365" y="4564918"/>
            <a:ext cx="8905792" cy="7737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6985" tIns="109587" rIns="136985" bIns="109587" numCol="1" spcCol="0" rtlCol="0" fromWordArt="0" anchor="t" anchorCtr="0" forceAA="0" compatLnSpc="1">
            <a:prstTxWarp prst="textNoShape">
              <a:avLst/>
            </a:prstTxWarp>
            <a:noAutofit/>
          </a:bodyPr>
          <a:lstStyle/>
          <a:p>
            <a:pPr algn="ctr" defTabSz="698522" fontAlgn="base">
              <a:lnSpc>
                <a:spcPct val="90000"/>
              </a:lnSpc>
              <a:spcBef>
                <a:spcPct val="0"/>
              </a:spcBef>
              <a:spcAft>
                <a:spcPct val="0"/>
              </a:spcAft>
              <a:defRPr/>
            </a:pPr>
            <a:endParaRPr lang="en-US" sz="179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62819" y="2636883"/>
            <a:ext cx="1957978" cy="1681602"/>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15" name="Group 14"/>
          <p:cNvGrpSpPr/>
          <p:nvPr/>
        </p:nvGrpSpPr>
        <p:grpSpPr>
          <a:xfrm>
            <a:off x="8018850" y="2636883"/>
            <a:ext cx="1957978" cy="1681602"/>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20" name="Group 19"/>
          <p:cNvGrpSpPr/>
          <p:nvPr/>
        </p:nvGrpSpPr>
        <p:grpSpPr>
          <a:xfrm>
            <a:off x="4181495" y="2636883"/>
            <a:ext cx="1957978" cy="1681602"/>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99701" y="4886076"/>
            <a:ext cx="5864077" cy="624260"/>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643828" y="4877095"/>
            <a:ext cx="1163131"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67283" y="5513034"/>
            <a:ext cx="1474525"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92454" y="5513034"/>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949823" y="5513034"/>
            <a:ext cx="597412"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231726" y="6133425"/>
            <a:ext cx="2093808" cy="616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458359" y="5513034"/>
            <a:ext cx="119686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8326" y="1230743"/>
            <a:ext cx="2475415" cy="7010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713740" y="1224582"/>
            <a:ext cx="3136306" cy="701088"/>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407837"/>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845015" y="1213776"/>
            <a:ext cx="2965186" cy="885202"/>
            <a:chOff x="4525322" y="3699616"/>
            <a:chExt cx="3361100" cy="1003394"/>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4"/>
              <a:ext cx="2611965" cy="40783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64079"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136363"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36147" y="160554"/>
            <a:ext cx="11528052" cy="852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1571">
              <a:defRPr/>
            </a:pPr>
            <a:r>
              <a:rPr lang="en-US" sz="4795"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463776" y="1208744"/>
            <a:ext cx="4023876" cy="896822"/>
            <a:chOff x="9094576" y="2963539"/>
            <a:chExt cx="3949818" cy="880317"/>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53174"/>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139473" y="6145582"/>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226041" y="5513034"/>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701364" y="1802730"/>
            <a:ext cx="3491489" cy="701088"/>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7650" name="Picture 2" descr="Related image">
            <a:extLst>
              <a:ext uri="{FF2B5EF4-FFF2-40B4-BE49-F238E27FC236}">
                <a16:creationId xmlns:a16="http://schemas.microsoft.com/office/drawing/2014/main" id="{B3355BC0-154C-4A84-826B-2B494EBB7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403" y="466738"/>
            <a:ext cx="8868548" cy="591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5444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7030A0"/>
                </a:solidFill>
              </a:rPr>
              <a:t>Visual Studio</a:t>
            </a:r>
            <a:endParaRPr lang="en-CA" sz="2000" dirty="0">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7030A0"/>
                </a:solidFill>
              </a:rPr>
              <a:t>Application Insights</a:t>
            </a:r>
            <a:endParaRPr lang="en-CA" dirty="0">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05270" y="2081422"/>
            <a:ext cx="9845913" cy="1567737"/>
          </a:xfrm>
        </p:spPr>
        <p:txBody>
          <a:bodyPr/>
          <a:lstStyle/>
          <a:p>
            <a:pPr marL="0" indent="0" algn="just" defTabSz="931358">
              <a:buNone/>
              <a:defRPr/>
            </a:pPr>
            <a:r>
              <a:rPr lang="en-US" sz="9780" dirty="0">
                <a:solidFill>
                  <a:schemeClr val="bg1"/>
                </a:solidFill>
                <a:ea typeface="+mn-ea"/>
                <a:cs typeface="+mn-cs"/>
              </a:rPr>
              <a:t>Demo</a:t>
            </a:r>
          </a:p>
        </p:txBody>
      </p:sp>
    </p:spTree>
    <p:extLst>
      <p:ext uri="{BB962C8B-B14F-4D97-AF65-F5344CB8AC3E}">
        <p14:creationId xmlns:p14="http://schemas.microsoft.com/office/powerpoint/2010/main" val="33339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a:solidFill>
                  <a:schemeClr val="bg1"/>
                </a:solidFill>
              </a:rPr>
              <a:t>DevSecOps: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a:solidFill>
                  <a:schemeClr val="bg1"/>
                </a:solidFill>
              </a:rPr>
              <a:t>WhiteSource**</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a:solidFill>
                  <a:schemeClr val="bg1"/>
                </a:solidFill>
              </a:rPr>
              <a:t>SonarQube</a:t>
            </a:r>
          </a:p>
          <a:p>
            <a:r>
              <a:rPr lang="en-US" sz="3196" dirty="0">
                <a:solidFill>
                  <a:schemeClr val="bg1"/>
                </a:solidFill>
              </a:rPr>
              <a:t>AttackFlow</a:t>
            </a:r>
          </a:p>
          <a:p>
            <a:r>
              <a:rPr lang="en-US" sz="3196" dirty="0">
                <a:solidFill>
                  <a:schemeClr val="bg1"/>
                </a:solidFill>
              </a:rPr>
              <a:t>Brakeman</a:t>
            </a:r>
          </a:p>
          <a:p>
            <a:r>
              <a:rPr lang="en-US" sz="3196" dirty="0">
                <a:solidFill>
                  <a:schemeClr val="bg1"/>
                </a:solidFill>
              </a:rPr>
              <a:t>CPPCheck</a:t>
            </a:r>
          </a:p>
          <a:p>
            <a:r>
              <a:rPr lang="en-US" sz="3196" dirty="0">
                <a:solidFill>
                  <a:schemeClr val="bg1"/>
                </a:solidFill>
              </a:rPr>
              <a:t>LAPSE</a:t>
            </a:r>
          </a:p>
          <a:p>
            <a:r>
              <a:rPr lang="en-US" sz="3196" dirty="0">
                <a:solidFill>
                  <a:schemeClr val="bg1"/>
                </a:solidFill>
              </a:rPr>
              <a:t>.NET Security Guard</a:t>
            </a:r>
          </a:p>
          <a:p>
            <a:r>
              <a:rPr lang="en-US" sz="3196" dirty="0">
                <a:solidFill>
                  <a:schemeClr val="bg1"/>
                </a:solidFill>
              </a:rPr>
              <a:t>Coverity*</a:t>
            </a:r>
          </a:p>
          <a:p>
            <a:r>
              <a:rPr lang="en-US" sz="3196" dirty="0">
                <a:solidFill>
                  <a:schemeClr val="bg1"/>
                </a:solidFill>
              </a:rPr>
              <a:t>Parasoft**</a:t>
            </a:r>
          </a:p>
          <a:p>
            <a:r>
              <a:rPr lang="en-US" sz="3196" dirty="0">
                <a:solidFill>
                  <a:schemeClr val="bg1"/>
                </a:solidFill>
              </a:rPr>
              <a:t>VeraCode**</a:t>
            </a:r>
          </a:p>
          <a:p>
            <a:r>
              <a:rPr lang="en-US" sz="3196" dirty="0">
                <a:solidFill>
                  <a:schemeClr val="bg1"/>
                </a:solidFill>
              </a:rPr>
              <a:t>Fortify*</a:t>
            </a:r>
          </a:p>
          <a:p>
            <a:r>
              <a:rPr lang="en-US" sz="3196" dirty="0">
                <a:solidFill>
                  <a:schemeClr val="bg1"/>
                </a:solidFill>
              </a:rPr>
              <a:t>Checkmarx**</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11="http://schemas.microsoft.com/office/drawing/2016/11/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dirty="0">
                <a:solidFill>
                  <a:srgbClr val="353535"/>
                </a:solidFill>
                <a:latin typeface="Segoe UI Semilight"/>
              </a:rPr>
            </a:br>
            <a:r>
              <a:rPr lang="en-US" sz="1798" dirty="0">
                <a:solidFill>
                  <a:srgbClr val="353535"/>
                </a:solidFill>
                <a:latin typeface="Segoe UI Semilight"/>
              </a:rPr>
              <a:t>– Robert Rudduck, Director of Architecture and DevOps</a:t>
            </a:r>
            <a:br>
              <a:rPr lang="en-US" sz="1798" dirty="0">
                <a:solidFill>
                  <a:srgbClr val="353535"/>
                </a:solidFill>
                <a:latin typeface="Segoe UI Semilight"/>
              </a:rPr>
            </a:b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dirty="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dirty="0">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dirty="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dirty="0">
                        <a:effectLst/>
                      </a:endParaRPr>
                    </a:p>
                    <a:p>
                      <a:pPr algn="l">
                        <a:lnSpc>
                          <a:spcPct val="107000"/>
                        </a:lnSpc>
                        <a:spcAft>
                          <a:spcPts val="800"/>
                        </a:spcAft>
                      </a:pPr>
                      <a:r>
                        <a:rPr lang="en-AU" sz="1000" dirty="0">
                          <a:effectLst/>
                        </a:rPr>
                        <a:t>E-commerce challenger eyes the top spot, simplifies development and delivery with DevOps on Azure</a:t>
                      </a:r>
                    </a:p>
                    <a:p>
                      <a:pPr algn="l">
                        <a:lnSpc>
                          <a:spcPct val="107000"/>
                        </a:lnSpc>
                        <a:spcBef>
                          <a:spcPts val="300"/>
                        </a:spcBef>
                        <a:spcAft>
                          <a:spcPts val="800"/>
                        </a:spcAft>
                      </a:pPr>
                      <a:r>
                        <a:rPr lang="en-AU" sz="900" dirty="0">
                          <a:effectLst/>
                        </a:rPr>
                        <a:t>“Being able to leverage so many off-the-shelf services and tools from Azure enabled us to go from zero to a full- fledged e-commerce marketplace in just about 12 months.” – Mike Hanrahan, CTO</a:t>
                      </a:r>
                      <a:endParaRPr lang="en-AU" sz="1000" dirty="0">
                        <a:effectLst/>
                      </a:endParaRPr>
                    </a:p>
                    <a:p>
                      <a:pPr algn="l">
                        <a:lnSpc>
                          <a:spcPct val="107000"/>
                        </a:lnSpc>
                        <a:spcBef>
                          <a:spcPts val="300"/>
                        </a:spcBef>
                        <a:spcAft>
                          <a:spcPts val="800"/>
                        </a:spcAft>
                      </a:pPr>
                      <a:r>
                        <a:rPr lang="en-AU" sz="900" u="sng" dirty="0">
                          <a:effectLst/>
                          <a:hlinkClick r:id="rId3"/>
                        </a:rPr>
                        <a:t>Read the story</a:t>
                      </a:r>
                      <a:endParaRPr lang="en-AU" sz="1000" dirty="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dirty="0">
                <a:solidFill>
                  <a:srgbClr val="353535"/>
                </a:solidFill>
                <a:latin typeface="Segoe UI Semilight"/>
              </a:rPr>
              <a:t>“Being able to leverage so many off-the-shelf services and tools from Azure enabled us to go from zero to a full-fledged e-commerce marketplace in just about 12 months.” – Mike Hanrahan, CTO</a:t>
            </a:r>
          </a:p>
          <a:p>
            <a:pPr defTabSz="931716">
              <a:lnSpc>
                <a:spcPct val="107000"/>
              </a:lnSpc>
              <a:spcBef>
                <a:spcPts val="300"/>
              </a:spcBef>
              <a:spcAft>
                <a:spcPts val="799"/>
              </a:spcAft>
            </a:pPr>
            <a:r>
              <a:rPr lang="en-AU" sz="1398" u="sng" dirty="0">
                <a:solidFill>
                  <a:srgbClr val="353535"/>
                </a:solidFill>
                <a:latin typeface="Segoe UI Semilight"/>
                <a:hlinkClick r:id="rId3"/>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dirty="0">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Fikri Larguet,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dirty="0">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8674" name="Picture 2" descr="Related image">
            <a:extLst>
              <a:ext uri="{FF2B5EF4-FFF2-40B4-BE49-F238E27FC236}">
                <a16:creationId xmlns:a16="http://schemas.microsoft.com/office/drawing/2014/main" id="{83DC2FE7-E837-45A4-AB44-FA802BDC0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598" y="442564"/>
            <a:ext cx="8058474" cy="604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350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etc”</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26" y="294941"/>
            <a:ext cx="4157204" cy="5427408"/>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0"/>
            <a:ext cx="6986588" cy="6986588"/>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937" y="5505450"/>
            <a:ext cx="54340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Dave Burnison </a:t>
            </a:r>
            <a:br>
              <a:rPr lang="en-US" sz="2400" dirty="0">
                <a:solidFill>
                  <a:schemeClr val="bg1"/>
                </a:solidFill>
              </a:rPr>
            </a:br>
            <a:r>
              <a:rPr lang="en-US" sz="2400" dirty="0">
                <a:hlinkClick r:id="rId4"/>
              </a:rPr>
              <a:t>Dave.Burnison@Microsoft.com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9698" name="Picture 2" descr="Related image">
            <a:extLst>
              <a:ext uri="{FF2B5EF4-FFF2-40B4-BE49-F238E27FC236}">
                <a16:creationId xmlns:a16="http://schemas.microsoft.com/office/drawing/2014/main" id="{5361F1F0-3F0F-4CFF-9955-F35A05C0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28" y="555289"/>
            <a:ext cx="9386788" cy="586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339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30722" name="Picture 2" descr="Related image">
            <a:extLst>
              <a:ext uri="{FF2B5EF4-FFF2-40B4-BE49-F238E27FC236}">
                <a16:creationId xmlns:a16="http://schemas.microsoft.com/office/drawing/2014/main" id="{A06CCC27-3E06-4CBD-AACB-6C680AE0C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452" y="494160"/>
            <a:ext cx="7678082" cy="578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225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images of pail">
            <a:extLst>
              <a:ext uri="{FF2B5EF4-FFF2-40B4-BE49-F238E27FC236}">
                <a16:creationId xmlns:a16="http://schemas.microsoft.com/office/drawing/2014/main" id="{5A14A948-EB4D-4E90-8A5E-52669737F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 y="19680"/>
            <a:ext cx="12420601" cy="696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84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ire put out with water bucket">
            <a:extLst>
              <a:ext uri="{FF2B5EF4-FFF2-40B4-BE49-F238E27FC236}">
                <a16:creationId xmlns:a16="http://schemas.microsoft.com/office/drawing/2014/main" id="{9B22012A-2783-4E3C-9A75-457E2B089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070" y="878373"/>
            <a:ext cx="5784442" cy="497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75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ire put out with water bucket">
            <a:extLst>
              <a:ext uri="{FF2B5EF4-FFF2-40B4-BE49-F238E27FC236}">
                <a16:creationId xmlns:a16="http://schemas.microsoft.com/office/drawing/2014/main" id="{2B3CBB39-78C5-4E31-A162-18E8423A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074" y="1209419"/>
            <a:ext cx="9132328" cy="456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65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343" y="1526307"/>
            <a:ext cx="3764821" cy="461941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597159" y="3746214"/>
            <a:ext cx="478005" cy="669098"/>
          </a:xfrm>
          <a:prstGeom prst="rect">
            <a:avLst/>
          </a:prstGeom>
          <a:solidFill>
            <a:schemeClr val="tx1"/>
          </a:solidFill>
        </p:spPr>
        <p:txBody>
          <a:bodyPr wrap="square" rtlCol="0">
            <a:spAutoFit/>
          </a:bodyPr>
          <a:lstStyle/>
          <a:p>
            <a:pPr defTabSz="931591"/>
            <a:r>
              <a:rPr lang="en-US" sz="3668" dirty="0">
                <a:solidFill>
                  <a:prstClr val="white"/>
                </a:solidFill>
                <a:latin typeface="Calibri" panose="020F0502020204030204"/>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679273" y="4517492"/>
            <a:ext cx="370613" cy="4657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727375" y="4598274"/>
            <a:ext cx="270161" cy="34492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Azure 2015">
  <a:themeElements>
    <a:clrScheme name="Custom 4">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8.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af610f50-4aee-43ff-9d65-64420adb70d2"/>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5c98cf3-0896-4040-874f-f436925621df"/>
    <ds:schemaRef ds:uri="http://schemas.microsoft.com/sharepoint/v4"/>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2522</TotalTime>
  <Words>3380</Words>
  <Application>Microsoft Office PowerPoint</Application>
  <PresentationFormat>Custom</PresentationFormat>
  <Paragraphs>346</Paragraphs>
  <Slides>38</Slides>
  <Notes>29</Notes>
  <HiddenSlides>1</HiddenSlides>
  <MMClips>0</MMClips>
  <ScaleCrop>false</ScaleCrop>
  <HeadingPairs>
    <vt:vector size="8" baseType="variant">
      <vt:variant>
        <vt:lpstr>Fonts Used</vt:lpstr>
      </vt:variant>
      <vt:variant>
        <vt:i4>17</vt:i4>
      </vt:variant>
      <vt:variant>
        <vt:lpstr>Theme</vt:lpstr>
      </vt:variant>
      <vt:variant>
        <vt:i4>12</vt:i4>
      </vt:variant>
      <vt:variant>
        <vt:lpstr>Embedded OLE Servers</vt:lpstr>
      </vt:variant>
      <vt:variant>
        <vt:i4>1</vt:i4>
      </vt:variant>
      <vt:variant>
        <vt:lpstr>Slide Titles</vt:lpstr>
      </vt:variant>
      <vt:variant>
        <vt:i4>38</vt:i4>
      </vt:variant>
    </vt:vector>
  </HeadingPairs>
  <TitlesOfParts>
    <vt:vector size="68" baseType="lpstr">
      <vt:lpstr>MS PGothic</vt:lpstr>
      <vt:lpstr>MS PGothic</vt:lpstr>
      <vt:lpstr>Arial</vt:lpstr>
      <vt:lpstr>Bodoni MT</vt:lpstr>
      <vt:lpstr>Calibri</vt:lpstr>
      <vt:lpstr>Calibri Light</vt:lpstr>
      <vt:lpstr>Consolas</vt:lpstr>
      <vt:lpstr>Segoe</vt:lpstr>
      <vt:lpstr>Segoe Semibold</vt:lpstr>
      <vt:lpstr>Segoe UI</vt:lpstr>
      <vt:lpstr>Segoe UI Light</vt:lpstr>
      <vt:lpstr>Segoe UI Semibold</vt:lpstr>
      <vt:lpstr>Segoe UI Semilight</vt:lpstr>
      <vt:lpstr>Symbol</vt:lpstr>
      <vt:lpstr>Times New Roman</vt:lpstr>
      <vt:lpstr>Verdana</vt:lpstr>
      <vt:lpstr>Wingdings</vt:lpstr>
      <vt:lpstr>Template (March 2016)</vt:lpstr>
      <vt:lpstr>1_Template (March 2016)</vt:lpstr>
      <vt:lpstr>1_C+E Deck</vt:lpstr>
      <vt:lpstr>2_MSVID_White_16x9_2012-08-18</vt:lpstr>
      <vt:lpstr>5-50173_Microsoft_Ready_Light_Template</vt:lpstr>
      <vt:lpstr>Azure 2015</vt:lpstr>
      <vt:lpstr>2_COLOR TEMPLATE</vt:lpstr>
      <vt:lpstr>5-30404_TR16_General-Session_Template_16x9</vt:lpstr>
      <vt:lpstr>1_5-30404_TR16_General-Session_Template_16x9</vt:lpstr>
      <vt:lpstr>Office Theme</vt:lpstr>
      <vt:lpstr>1_Office Theme</vt:lpstr>
      <vt:lpstr>1_3CMG_MarketResearch_template_White_16-9_internalUse</vt:lpstr>
      <vt:lpstr>think-cell Slide</vt:lpstr>
      <vt:lpstr>Hello! Instructor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 Jump Start 70-535 Architecting Microsoft Azure Solutions DevOps and Next Steps </vt:lpstr>
      <vt:lpstr>Architect Defined</vt:lpstr>
      <vt:lpstr>2016 CIO Priorities &amp; Challenges</vt:lpstr>
      <vt:lpstr>Translate Business Objectives Into Actions</vt:lpstr>
      <vt:lpstr> A foundation for Digital Transformation      Dave Burnison  Technology Solutions Professional  - Azure App Dev Dave.Burnison@Microsoft.com  </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PowerPoint Presentation</vt:lpstr>
      <vt:lpstr>PowerPoint Presentation</vt:lpstr>
      <vt:lpstr>Get 3rd Party Extensions in the VSTS Marketplace</vt:lpstr>
      <vt:lpstr>PowerPoint Presentation</vt:lpstr>
      <vt:lpstr>DevSecOps: Security embedded in DevOps</vt:lpstr>
      <vt:lpstr>PowerPoint Presentation</vt:lpstr>
      <vt:lpstr>Roles and Responsibilities</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lpstr>Tip: Must Read Book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Mark Ingram</cp:lastModifiedBy>
  <cp:revision>28</cp:revision>
  <dcterms:modified xsi:type="dcterms:W3CDTF">2018-06-25T12:49:52Z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